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F786E-D7EF-480D-9389-300BED708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07D7C-3D8B-4D9A-88A5-00B6D54B3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2CB5C-D715-48CD-8261-F4F104814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3EA8C-DDB6-439A-A680-DE5DB2AF5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999DAA-E22D-44B6-B811-070C2BCD6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042C79-2CE6-451D-AAF2-DEFE0F356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3B478-5D4B-4953-950F-0FD7A5C04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61397-AE9C-486A-A6AA-08CE5AF8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4A1CE-A31F-4F09-B335-2AE33DF9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01A50-CCFB-4AFE-9815-0589476BC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933C5-776E-46EE-BB80-660C0D00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64200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动火工作票的使用和管理\n## 1.动火工作票的基本概念和重要性\n### 1.1动火工作票的定义与作用\n### 1.2动火工作票的类型与适用范围\n### 1.3动火工作票的重要性及意义\n## 2.动火工作票的办理流程\n### 2.1动火工作票的申办与审批\n### 2.2动火工作票的实施与监控\n### 2.3动火工作票的终结与归档\n## 3.动火工作票的使用要点\n### 3.1动火工作票的使用原则与要求\n### 3.2动火工作票的填写与签批\n### 3.3动火工作票的有效期限与延期\n## 4.动火工作票的管理规定\n### 4.1动火工作票的管理组织与职责\n### 4.2动火工作票的检查与考核\n### 4.3动火工作票的安全措施与应急预案\n## 5.动火工作票的实践案例分析\n### 5.1动火工作票的成功的案例分析\n### 5.2动火工作票的失败案例分析\n### 5.3动火工作票的经验教训与改进措施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动火工作票的使用和管理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动火工作票的基本概念和重要性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动火工作票的定义与作用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动火工作票是一种工作许可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确认工作安全条件已满足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授权工作人员在特定区域内进行动火作业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动火工作票的作用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保障工作人员的安全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防止火灾和爆炸事故的发生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规范动火作业流程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动火工作票的类型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特级动火工作票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：在易燃易爆场所进行动火作业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一级动火工作票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：在火灾危险性较大的场所进行动火作业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二级动火工作票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：在火灾危险性较小的场所进行动火作业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工业生产、建筑施工、交通运输等领域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涉及易燃易爆、有毒有害物质的场所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动火工作票的类型与适用范围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动火工作票的重要性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保障作业人员的生命安全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防止设备设施损坏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减少生产事故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动火工作票的意义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规范动火作业管理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提高动火作业的安全水平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促进企业安全生产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动火工作票的重要性及意义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动火工作票的办理流程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动火工作票的申办与审批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申办流程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工作负责人向安全管理部门提出申请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安全管理部门审核申请内容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工作负责人准备动火工作票所需材料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审批流程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安全管理部门对动火工作票进行审查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审查合格后，逐级审批签字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动火工作票审批完成后，通知工作负责人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实施流程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工作负责人向作业人员传达动火工作票内容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作业人员按照动火工作票要求执行作业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工作负责人进行现场监督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监控流程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安全管理部门对动火作业现场进行监控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发现问题，要求作业人员立即整改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严重问题时，停止动火作业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动火工作票的实施与监控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动火工作票的终结与归档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终结流程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动火作业完成后，工作负责人确认现场安全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动火工作票由工作负责人、安全管理部门签字终结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动火工作票存档备查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归档流程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动火工作票由安全管理部门统一归档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归档期限按照相关规定执行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动火工作票保存年限按照法律法规要求执行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动火工作票的使用要点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动火工作票的使用原则与要求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动火工作票必须按照审批权限办理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动火工作票不得涂改、转借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动火工作票应在规定时间内执行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动火工作票内容填写完整、准确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动火工作票签字手续齐全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动火工作票保存完好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https://d.book118.com/477064200036006045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动火工作票的使用和管理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2024-09-19T22:33:09.907</cp:lastPrinted>
  <dcterms:created xsi:type="dcterms:W3CDTF">2024-09-19T14:33:09Z</dcterms:created>
  <dcterms:modified xsi:type="dcterms:W3CDTF">2024-09-19T14:33:11Z</dcterms:modified>
</cp:coreProperties>
</file>