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0FF62-F6A2-469A-A722-FF789A9A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BC23A-BB52-4F8C-AC1F-425D8105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5EFB2-D140-4EBE-810E-682EAB8F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E3943-0F3C-4135-BCDF-5A74609B8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F4D38-F690-4625-8889-9495E985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D7A46-A22C-4C60-936A-47A02007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8FE05-0204-48FD-9E7B-E945053A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8E5CA-0109-4384-99FD-42FD2ADC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990ED-6B00-4FB0-9368-700AA993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48453-BFBF-4D28-B253-31A311C5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136BB-AC18-4986-AF6E-F2F1E3356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65022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脑白质病的康复训练方案研究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脑白质病康复训练方案研究背景介绍
 康复训练方案的理论基础及文献综述
 脑白质病康复训练方案的设计原则及方法
 脑白质病康复训练方案的具体内容与实施
 脑白质病康复训练方案的效果评价指标
 脑白质病康复训练方案的实际应用与案例分析
 脑白质病康复训练方案的优化与完善建议
 脑白质病康复训练方案未来研究方向及展望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脑白质病康复训练方案研究背景介绍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脑白质病的康复训练方案研究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脑白质病康复训练方案研究背景介绍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定义：脑白质病是指脑白质内出现的病变，通常由缺血性脑血管病、脱髓鞘疾病或炎症等原因引起，导致脑白质结构受损和功能障碍。</a:t>
            </a:r>
          </a:p>
          <a:p>
            <a:r>
              <a:t>2. 发病率：脑白质病在老年人群中较为常见，随着年龄的增长，发病率逐渐升高。</a:t>
            </a:r>
          </a:p>
          <a:p>
            <a:r>
              <a:t>3. 病因：脑白质病的病因多样，包括脑血管病、感染、代谢紊乱、遗传因素、自身免疫疾病、毒素和创伤等。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脑白质病的临床表现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神经功能障碍：脑白质病患者常表现出运动障碍、感觉障碍、认知功能下降、语言障碍、视觉障碍等神经功能缺损的症状。</a:t>
            </a:r>
          </a:p>
          <a:p>
            <a:r>
              <a:t>2. 认知功能下降：脑白质病患者常伴有认知功能下降，表现为记忆力减退、注意力不集中、执行功能障碍等。</a:t>
            </a:r>
          </a:p>
          <a:p>
            <a:r>
              <a:t>3. 步态和平衡障碍：脑白质病患者常会出现步态和平衡障碍，行走不稳、容易跌倒。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脑白质病康复训练方案研究背景介绍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脑白质病的康复训练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康复目标：脑白质病的康复训练旨在改善患者的神经功能，提高其独立生活能力和社会参与能力。</a:t>
            </a:r>
          </a:p>
          <a:p>
            <a:r>
              <a:t>2. 康复方法：脑白质病的康复训练包括运动疗法、作业疗法、言语治疗、认知康复训练、心理治疗等。</a:t>
            </a:r>
          </a:p>
          <a:p>
            <a:r>
              <a:t>3. 运动疗法：运动疗法是脑白质病康复训练的重要组成部分，包括有氧运动、力量训练、平衡训练、柔韧性训练等。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脑白质病的药物治疗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药物治疗：脑白质病的药物治疗主要包括改善脑血液循环、降低胆固醇、抗炎、改善神经功能等方面的药物。</a:t>
            </a:r>
          </a:p>
          <a:p>
            <a:r>
              <a:t>2. 改善脑血液循环：改善脑血液循环的药物包括脑活化剂、血管扩张剂、抗血小板药物等。</a:t>
            </a:r>
          </a:p>
          <a:p>
            <a:r>
              <a:t>3. 降低胆固醇：降低胆固醇的药物包括他汀类药物、贝特类药物、胆固醇吸收抑制剂等。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脑白质病康复训练方案研究背景介绍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脑出血：脑白质病患者常伴有脑出血的风险，尤其是高血压、糖尿病等基础疾病控制不佳的患者。</a:t>
            </a:r>
          </a:p>
          <a:p>
            <a:r>
              <a:t>2. 抑郁症：脑白质病患者常伴有抑郁症，表现为情绪低落、兴趣减退、睡眠障碍等症状。</a:t>
            </a:r>
          </a:p>
          <a:p>
            <a:r>
              <a:t>3. 痴呆：脑白质病患者常伴有痴呆的风险，尤其是老年患者。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预后因素：脑白质病的预后取决于多种因素，包括病因、病程、严重程度、并发症、患者年龄和基础疾病等。</a:t>
            </a:r>
          </a:p>
          <a:p>
            <a:r>
              <a:t>2. 预后情况：脑白质病的预后因人而异，部分患者经积极治疗后症状得以改善，部分患者病情进展缓慢，少数患者病情进展较快，甚至可能导致死亡。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康复训练方案的理论基础及文献综述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脑白质病的康复训练方案研究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康复训练方案的理论基础及文献综述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脑白质病的病理生理学机制：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脑白质病的病理生理学机制复杂多样，包括血管性损伤、炎症反应、脱髓鞘、轴突损伤、神经胶质细胞反应等。</a:t>
            </a:r>
          </a:p>
          <a:p>
            <a:r>
              <a:t>2. 血管性损伤是脑白质病最常见的病理生理学机制，包括血管硬化、血栓形成、出血、血管炎等。</a:t>
            </a:r>
          </a:p>
          <a:p>
            <a:r>
              <a:t>3. 炎症反应是脑白质病的另一个重要病理生理学机制，包括中枢神经系统炎症反应、血脑屏障破坏、细胞因子释放等。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脑白质病的康复训练原理：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脑白质病的康复训练原理主要包括神经可塑性、代偿性神经元功能重组、神经保护等。</a:t>
            </a:r>
          </a:p>
          <a:p>
            <a:r>
              <a:t>2. 神经可塑性是指神经系统在受到损伤后，能够通过重组和改变神经元连接的方式来适应新的环境和任务。</a:t>
            </a:r>
          </a:p>
          <a:p>
            <a:r>
              <a:t>3. 代偿性神经元功能重组是指在脑白质病损伤后，其他健康的神经元通过增加其功能来弥补受损神经元的损失。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康复训练方案的理论基础及文献综述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脑白质病的康复训练方法：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脑白质病的康复训练方法主要包括运动疗法、作业疗法、言语治疗、认知训练、心理治疗等。</a:t>
            </a:r>
          </a:p>
          <a:p>
            <a:r>
              <a:t>2. 运动疗法包括有氧运动、力量训练、平衡训练、协调训练等，可以改善患者的运动功能、平衡能力和协调能力。</a:t>
            </a:r>
          </a:p>
          <a:p>
            <a:r>
              <a:t>3. 作业疗法包括日常生活活动训练、职业训练等，可以帮助患者恢复日常生活和工作能力。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脑白质病的康复训练评估：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脑白质病的康复训练评估包括功能评估、认知评估、心理评估等。</a:t>
            </a:r>
          </a:p>
          <a:p>
            <a:r>
              <a:t>2. 功能评估包括运动功能评估、平衡能力评估、协调能力评估等。</a:t>
            </a:r>
          </a:p>
          <a:p>
            <a:r>
              <a:t>3. 认知评估包括记忆评估、注意力评估、执行功能评估等。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康复训练方案的理论基础及文献综述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脑白质病的康复训练效果：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脑白质病的康复训练可以改善患者的功能、认知和心理状态。</a:t>
            </a:r>
          </a:p>
          <a:p>
            <a:r>
              <a:t>2. 运动疗法可以改善患者的运动功能、平衡能力和协调能力。</a:t>
            </a:r>
          </a:p>
          <a:p>
            <a:r>
              <a:t>3. 作业疗法可以帮助患者恢复日常生活和工作能力。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脑白质病的康复训练前沿：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脑白质病的康复训练前沿领域包括虚拟现实技术、机器人技术、脑机接口技术等。</a:t>
            </a:r>
          </a:p>
          <a:p>
            <a:r>
              <a:t>2. 虚拟现实技术可以为患者提供逼真的训练环境，提高训练的趣味性和有效性。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脑白质病康复训练方案的设计原则及方法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脑白质病的康复训练方案研究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脑白质病康复训练方案的设计原则及方法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脑白质病康复训练方案的设计原则：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针对性原则：根据患者的具体情况，制定个性化的康复训练方案，以达到最佳的康复效果。</a:t>
            </a:r>
          </a:p>
          <a:p>
            <a:r>
              <a:t>2. 系统性原则：康复训练应包括评估、制定方案、实施方案、评估效果等环节，形成完整、系统的康复过程。</a:t>
            </a:r>
          </a:p>
          <a:p>
            <a:r>
              <a:t>3. 循序渐进原则：康复训练应从简单到复杂、从易到难、从低强度到高强度逐渐增加，以避免过度疲劳和损伤。</a:t>
            </a:r>
          </a:p>
          <a:p>
            <a:r>
              <a:t>4. 个别化原则：康复训练应根据患者的年龄、性别、病情、功能障碍程度、康复目标等制定个性化的方案，以确保患者的安全和有效性。</a:t>
            </a:r>
          </a:p>
          <a:p>
            <a:r>
              <a:t>5. 持续性原则：康复训练应持之以恒，长期坚持，才能达到最佳的康复效果。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脑白质病康复训练方案的制定方法：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全面评估：对患者进行全面评估，包括病史询问、体格检查、影像学检查、神经心理学检查等，以了解患者的具体情况和功能障碍程度。</a:t>
            </a:r>
          </a:p>
          <a:p>
            <a:r>
              <a:t>2. 制定目标：根据评估结果，制定具体的康复目标，包括功能改善、活动能力提高、生活质量提高等。</a:t>
            </a:r>
          </a:p>
          <a:p>
            <a:r>
              <a:t>3. 选择训练方法：根据康复目标，选择合适的训练方法，包括物理治疗、作业治疗、言语治疗、认知训练、心理治疗等。</a:t>
            </a:r>
          </a:p>
          <a:p>
            <a:r>
              <a:t>4. 制定训练方案：根据训练方法，制定具体的训练方案，包括训练内容、训练强度、训练时间、训练频率等。</a:t>
            </a:r>
          </a:p>
          <a:p>
            <a:r>
              <a:t>5. 实施训练方案：根据训练方案，对患者进行康复训练，并根据患者的进展情况调整训练方案。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脑白质病康复训练方案的具体内容与实施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脑白质病的康复训练方案研究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脑白质病康复训练方案的具体内容与实施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脑白质病康复训练方案的设计原则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循序渐进性：康复训练应遵循个体差异，根据患者的病情轻重、功能障碍程度和恢复情况，制定个体化的康复训练方案，循序渐进地增加训练难度和强度。</a:t>
            </a:r>
          </a:p>
          <a:p>
            <a:r>
              <a:t>2. 功能导向性：康复训练应以恢复患者的功能为导向，注重训练患者在日常生活活动中所必需的基本功能，如行走、平衡、协调、语言和认知功能等。</a:t>
            </a:r>
          </a:p>
          <a:p>
            <a:r>
              <a:t>3. 多学科协作性：脑白质病的康复训练是一个综合性的过程，涉及神经内科、康复医学、物理治疗、作业治疗、语言治疗、心理治疗等多个学科，需要多学科团队协作，共同制定和实施康复训练方案。</a:t>
            </a:r>
          </a:p>
          <a:p>
            <a:r>
              <a:t>4. 家庭参与性：家庭参与是脑白质病康复训练的重要组成部分，家属应积极参与到患者的康复训练中，监督和协助患者完成训练任务，并提供情感支持和鼓励。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脑白质病康复训练方案的具体内容与实施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脑白质病康复训练方案的内容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运动疗法：运动疗法是脑白质病康复训练的核心内容，包括有氧运动、力量训练、平衡训练、协调训练和步态训练等。有氧运动可以改善心肺功能和耐力，力量训练可以增强肌肉力量和耐力，平衡训练可以改善平衡能力，协调训练可以改善肢体协调性，步态训练可以改善步态。</a:t>
            </a:r>
          </a:p>
          <a:p>
            <a:r>
              <a:t>2. 作业疗法：作业疗法旨在帮助患者恢复日常生活活动能力，包括进食、穿衣、洗澡、做饭、打扫卫生等。作业治疗师会根据患者的具体情况，设计个性化的作业训练计划，帮助患者逐步恢复日常生活活动能力。</a:t>
            </a:r>
          </a:p>
          <a:p>
            <a:r>
              <a:t>3. 语言疗法：语言疗法适用于有言语障碍的脑白质病患者，包括语言理解训练、语言表达训练和言语肌力训练等。语言治疗师会根据患者的具体情况，设计个性化的语言训练计划，帮助患者逐步恢复语言功能。</a:t>
            </a:r>
          </a:p>
          <a:p>
            <a:r>
              <a:t>4. 认知疗法：认知疗法适用于有认知障碍的脑白质病患者，包括注意力训练、记忆力训练、执行功能训练等。认知治疗师会根据患者的具体情况，设计个性化的认知训练计划，帮助患者逐步恢复认知功能。</a:t>
            </a:r>
          </a:p>
          <a:p>
            <a:r>
              <a:t>5. 心理治疗：脑白质病患者常伴有抑郁、焦虑等情绪问题，心理治疗可以帮助患者缓解情绪问题，提高生活质量。心理治疗师会根据患者的具体情况，采用个体治疗、团体治疗、家庭治疗等方式，帮助患者解决心理问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脑白质病康复训练方案的效果评价指标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脑白质病的康复训练方案研究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https://d.book118.com/477065022135006054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脑白质病康复训练方案研究背景介绍</vt:lpstr>
      <vt:lpstr> 脑白质病康复训练方案研究背景介绍</vt:lpstr>
      <vt:lpstr> 脑白质病康复训练方案研究背景介绍</vt:lpstr>
      <vt:lpstr> 脑白质病康复训练方案研究背景介绍</vt:lpstr>
      <vt:lpstr> 康复训练方案的理论基础及文献综述</vt:lpstr>
      <vt:lpstr> 康复训练方案的理论基础及文献综述</vt:lpstr>
      <vt:lpstr> 康复训练方案的理论基础及文献综述</vt:lpstr>
      <vt:lpstr> 康复训练方案的理论基础及文献综述</vt:lpstr>
      <vt:lpstr> 脑白质病康复训练方案的设计原则及方法</vt:lpstr>
      <vt:lpstr> 脑白质病康复训练方案的设计原则及方法</vt:lpstr>
      <vt:lpstr> 脑白质病康复训练方案的具体内容与实施</vt:lpstr>
      <vt:lpstr> 脑白质病康复训练方案的具体内容与实施</vt:lpstr>
      <vt:lpstr> 脑白质病康复训练方案的具体内容与实施</vt:lpstr>
      <vt:lpstr> 脑白质病康复训练方案的效果评价指标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2024-09-29T02:02:44.903</cp:lastPrinted>
  <dcterms:created xsi:type="dcterms:W3CDTF">2024-09-28T18:02:44Z</dcterms:created>
  <dcterms:modified xsi:type="dcterms:W3CDTF">2024-09-28T18:02:46Z</dcterms:modified>
</cp:coreProperties>
</file>