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C0D6F3-E1C0-4BC1-A1FD-26166BFCB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32FAA6-8CA9-4CC5-BBC3-E038B6C9A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B2E7CD-3922-4703-94AF-EC8F11E70B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6C1B9B-43F5-4C36-82A6-7A9890D09A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52785B-F497-4F1D-8213-BB6B5A4C96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02C733-ABA8-414E-8433-52D2EDBADB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98BB3D-FB3E-435B-86E9-5FE8AC5E226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CD27B3-F8BD-4AEF-BA05-4324C04103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4C5F4F-AE94-4CD5-992B-0D36ABEDFD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299CB9-9C28-4ECC-994B-CE4D90120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5870F6-7390-475C-9632-6A8FACE6C3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06514614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手术体位安置原则 侧卧位护理课件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手术体位概述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侧卧位手术体位安置原则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侧卧位手术体位护理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侧卧位手术体位常见问题及处理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侧卧位手术体位安置原则的实践应用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手术体位概述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092" r="2709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手术体位的定义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手术体位的选择应根据手术的需要和患者的具体情况进行评估和确定。</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手术体位是指患者在手术过程中所采取的体位姿势，以确保手术的顺利进行和患者的安全。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手术体位的重要性</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正确的手术体位有助于手术的顺利进行，提高手术效果。</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不良的手术体位可能导致并发症的发生，影响患者的康复。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根据患者的姿势可分为仰卧位、侧卧位、俯卧位等。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根据手术的需要可分为常规手术体位和特殊手术体位。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手术体位的分类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侧卧位手术体位安置原则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侧卧位手术体位能够充分暴露手术部位，便于医生进行手术操作，同时也能减少手术并发症的发生。</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侧卧位手术体位需要专业的护理人员进行操作，以确保患者的安全和舒适。</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侧卧位手术体位是一种常见的手术体位，适用于多种手术，如胸外科、神经外科和泌尿外科等。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侧卧位手术体位介绍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侧卧位手术体位安置步骤</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评估患者的病情和手术需求，确定需要采用的侧卧位姿势。</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准备所需的体位安置用具，如软垫、约束带等。</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协助患者进行体位更换，确保患者的安全和舒适。</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根据手术需求对患者的体位进行调整，充分暴露手术部位。</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在手术过程中，护理人员需要随时关注患者的生命体征和体位变化，及时进行调整。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793" b="1779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732" r="1773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5636" r="1563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7690" r="176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侧卧位手术体位注意事项</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确保患者的呼吸通畅，避免因体位导致呼吸道受压或阻塞。</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注意保护患者的皮肤，避免因长时间受压导致压疮或皮肤损伤。</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在安置体位时，要确保患者的安全和舒适，避免因操作不当导致患者受伤。</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在手术过程中，要随时关注患者的生命体征和体位变化，及时进行调整和处理。</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https://d.book118.com/477065146141006032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2024-09-05T18:31:51.070</cp:lastPrinted>
  <dcterms:created xsi:type="dcterms:W3CDTF">2024-09-05T10:31:51Z</dcterms:created>
  <dcterms:modified xsi:type="dcterms:W3CDTF">2024-09-05T10:31:53Z</dcterms:modified>
</cp:coreProperties>
</file>