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34EA6-98E3-4817-8B7A-3FFBE4D25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61943-86CC-4B82-86A3-B2B24DFD5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F89C7-D984-46EA-AA96-50B7D219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4DF4E-FAD9-4869-9212-3CF179912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F6658-8169-4E8A-8EB5-1C4B2BED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A6870-096A-4CFB-B3AF-A3C285CF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C1A0C7-F70C-4F5B-BE04-D6721351E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7E2DA-6E27-4B6E-953F-57792055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EBD06-DCEA-42F4-A422-0AE44FD2F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FA910-C1C5-489F-895A-98E80F3A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D9C08-308A-42CD-861D-897EEE9C8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6613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护理查房是护理实践中一种重要的学习和评估方法，通过定期对患者的病情状况、自身认知情况进行了解，对护理效果进行评价，同时对护理措施的落实情况进行监督。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提高护士的专业技能和临床思维能力，确保患者得到优质的护理服务，促进护理质量的持续改进。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临床护理查房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针对危重、疑难或特殊病例，由高年资护士或护士长主持，对患者的病情状况、自身认知情况进行了解，提出护理问题及措施。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教学查房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由教师或高年资护士主持，针对某一疾病或主题进行讲解、示范和讨论，提高护士的理论水平和操作技能。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护理会诊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针对跨科室或跨专业的护理问题，组织相关科室的护士进行讨论，提出解决方案。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提前收集患者的病历资料、检查结果等相关信息，以便更好地了解患者情况。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根据实际情况安排合适的查房时间和地点，确保参与人员能够准时参加。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根据参与人员的专业背景和经验进行合理分工，确保各项任务能够顺利完成。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对查房过程进行记录，并对查房结果进行反馈，以便更好地总结经验教训，提高护理质量。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按照预定的流程进行查房，包括了解患者情况、评价护理效果、讨论护理问题等环节。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详细描述：根据参与人员的日程安排，选择一个合适的时间进行查房，确保所有参与者都能准时参加。同时，要选择一个宽敞、安静、适合讨论的地点进行查房。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详细描述：根据查房的主题和目的，确定参与查房的人员，包括护士、医生、药师等医疗专业人员。同时，要明确每个人的职责和角色，以便更好地协同工作。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确定查房人员和分工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总结词：充分准备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详细描述：根据查房的主题，准备相关的资料和工具，如病历、护理记录、检查报告、药品说明书等。同时，要确保所有设备和工具都处于良好状态，以便在查房过程中正常使用。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总结词：及时告知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详细描述：提前通知相关人员参加查房，告知查房的时间、地点、目的和要求。同时，要确保通知方式有效，并及时提醒和确认参与人员是否收到通知。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通知相关人员参加查房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https://d.book118.com/477066130152006031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2024-09-04T08:12:45.637</cp:lastPrinted>
  <dcterms:created xsi:type="dcterms:W3CDTF">2024-09-04T00:12:45Z</dcterms:created>
  <dcterms:modified xsi:type="dcterms:W3CDTF">2024-09-04T00:12:47Z</dcterms:modified>
</cp:coreProperties>
</file>