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6B867AF-6291-4C18-A450-805358DDA8E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2CCB1-9BD4-4EAA-92C5-4ABD1CA33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32366-2D6E-4270-A27D-43619F582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A530B-BAE9-447A-AD12-51591A045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0447F-0FEE-476B-9C6E-59C5B94BF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D29583-B1EC-46D6-B162-75179749A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47316-B113-4A12-81C1-BF4BD7252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CAC226-1586-4396-8B1E-63C737765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4F455-8FEE-4CCB-B05B-57D607197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BF087-4B51-467F-B359-20FE39A53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D5752-11B3-4F68-B3A1-297E71CBA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3064D-6038-4C59-AB20-E9F5FC39F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3404C85-755A-49CA-BC89-B73C8F07703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C6B2E4E-08AB-49E7-902C-A301FA9302B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00022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塑造积极心态赢得成功人生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塑造积极心态的重要性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克服消极情绪的方法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坚持追求个人目标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构建积极的人际关系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持续学习与进步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塑造积极心态的重要性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了解积极心态的定义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积极心态是指能够看到事物好的一面，积极面对挑战和困难，以及对生活充满信心和乐观的态度。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积极心态带来的益处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能够更好地面对压力和挑战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增强抗压能力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更有动力和专注进行工作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更容易建立良好的人际关系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有利于身体健康和心理健康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促进身心健康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塑造积极心态的方法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塑造积极心态的方法包括保持乐观态度，积极思考，寻找解决问题的办法，学会感恩和包容。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幸福感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积极心态带来更多的幸福感和满足感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生活满足感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能够更好地应对生活中的各种挑战和困难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积极心态的影响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拥有积极心态的人更容易享受生活，展现出更积极乐观的态度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拥有积极心态的人生体验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获得成功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积极心态的人更容易迎接挑战并取得成功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克服消极情绪的方法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分析消极情绪的来源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消极情绪可能来源于工作压力、人际关系、个人情感等多方面，了解情绪来源有助于更好地应对和调整自己的情绪状态。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克服消极情绪的有效途径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灵活应对各种情况，转变消极态度为积极思维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培养适应性思维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与他人沟通交流，共同面对问题，减轻负面情绪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寻求支持和帮助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通过冥想、呼吸练习等方式，调整身心状态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学会放松和调节情绪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培养乐观心态，关注积极事物，保持心情舒畅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保持积极的生活态度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培养情绪智商的重要性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情绪智商是管理和表达情感的能力，通过培养情绪智商可以更好地控制自己的情绪，提高情绪管理的效果和成功应对挑战的能力。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塑造积极心态的实践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认识自己的情绪变化，及时发现消极情绪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观察自己的情绪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转变消极想法，培养正面心态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化消极为积极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采取积极行动，消除消极情绪的影响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调整不良情绪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心态塑造的关键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不要否认负面情绪，接受自己的感受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接受自己的情绪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积极寻求解决问题的方法，挑战自己的极限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寻找积极解决方案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面对困难和挑战时保持坚定信念和行动力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坚持努力不懈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与积极乐观的人相处，共同成长和积极影响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与乐观的人交往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积极心态的力量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积极心态是成功人生的基石，它能够激励人们迎接挑战、克服困难，为实现目标而努力奋斗。保持积极心态能够提升自信、改善情绪，带来更多的幸福感和成就感。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坚持追求个人目标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设定明确的个人目标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设定具体、可衡量、可达成、有时限的个人目标是成功的第一步。只有明确的目标，才能更好地指引自己的行动方向，实现自身的价值。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坚持追求个人目标的重要性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坚持不懈的追求个人目标可以激励自己保持前进的动力，实现更大的成就。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持续不断地朝着个人目标努力，可以让自己不断进步，逐步实现更高的成就。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实现成就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成功实现个人目标可以增强自己的信心和自尊，让自己更加坚定前行的步伐。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调整计划策略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在面对困难时，需要及时调整自己的计划和策略，找到更有效的解决方案。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坚持不懈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不要轻易放弃，坚持不懈地努力追求目标，才能克服困难，实现更大的成功。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克服困难实现目标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保持乐观态度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遇到困难时要保持乐观态度，相信自己有能力克服困难，找寻解决方法。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实践目标管理的技巧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制定清晰的计划可以帮助你更好地实现目标，合理安排时间和资源。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设定里程碑可以让你清晰地追踪进度，及时调整行动方向，保证目标的达成。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设定里程碑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不断总结经验教训，及时反思自己的行动，找到提升空间，不断完善自己的目标管理能力。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总结经验教训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https://d.book118.com/477100022012006055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塑造积极心态赢得成功人生</vt:lpstr>
      <vt:lpstr>目录</vt:lpstr>
      <vt:lpstr>第一章 塑造积极心态的重要性</vt:lpstr>
      <vt:lpstr> </vt:lpstr>
      <vt:lpstr>积极心态带来的益处</vt:lpstr>
      <vt:lpstr> </vt:lpstr>
      <vt:lpstr>拥有积极心态的人生体验</vt:lpstr>
      <vt:lpstr>第2章 克服消极情绪的方法</vt:lpstr>
      <vt:lpstr> </vt:lpstr>
      <vt:lpstr>克服消极情绪的有效途径</vt:lpstr>
      <vt:lpstr>培养情绪智商的重要性</vt:lpstr>
      <vt:lpstr>塑造积极心态的实践</vt:lpstr>
      <vt:lpstr>心态塑造的关键</vt:lpstr>
      <vt:lpstr> </vt:lpstr>
      <vt:lpstr>第3章 坚持追求个人目标</vt:lpstr>
      <vt:lpstr> </vt:lpstr>
      <vt:lpstr>坚持追求个人目标的重要性</vt:lpstr>
      <vt:lpstr>克服困难实现目标</vt:lpstr>
      <vt:lpstr>实践目标管理的技巧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2024-09-29T15:15:34.740</cp:lastPrinted>
  <dcterms:created xsi:type="dcterms:W3CDTF">2024-09-29T07:15:34Z</dcterms:created>
  <dcterms:modified xsi:type="dcterms:W3CDTF">2024-09-29T07:15:36Z</dcterms:modified>
</cp:coreProperties>
</file>