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B3114-5C6A-4011-8B67-F443FD5F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86A3A-6C49-4530-BEC6-A4A1A14F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D2A2C-DEE9-4274-A451-D980D789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25CC2-ECC4-4BD0-A99F-202341298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1E00D-7018-4D1D-B877-F9D2A1819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786AD2-1DE7-42B8-8FC0-6CA88FB5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EE0E6-A707-493E-95C3-FC20076B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F27C5-E37F-408F-B084-F6C31535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20BD7-2694-433D-AF4E-D87EED8A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A4A03-7DEE-4048-A1CA-6AA4B8C3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9268E-F9EC-4391-AAF8-713F37CBF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0114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发热咳嗽咳痰咯血呼吸困难课件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发热是指机体在致热原的作用下，体温调节中枢的调定点上移而引起的调节性体温升高。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发热是人体对疾病的一种防御反应，也是许多疾病发生发展过程中的常见症状。正常人的体温受体温调节中枢所调控，并通过神经、体液因素使产热和散热过程呈动态平衡，保持体温在相对恒定的范围内。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690" r="76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根据发热程度，可将发热分为低热、中度发热、高热和超高热。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低热是指体温在37.3℃~38℃之间，中度发热是指体温在38.1℃~39℃之间，高热是指体温在39.1℃~41℃之间，超高热则是指体温超过41℃。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引起发热的原因有很多，包括感染性发热和非感染性发热两大类。针对不同类型的发热，处理方法也有所不同。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发热是最常见的发热原因，主要由细菌、病毒、支原体等感染引起。处理感染性发热主要是针对病因进行治疗，如使用抗生素、抗病毒药物等。非感染性发热则可能与机体自身免疫系统疾病、过敏反应、肿瘤等因素有关。对于非感染性发热，治疗需针对原发病进行，如使用免疫抑制剂、抗过敏药物等。在处理发热时，还需注意控制体温，避免因高热而引起惊厥、脱水等症状。对于高热患者，可采取物理降温或药物降温的方法来降低体温。同时，还需注意补充水分和营养，保持良好的休息和睡眠，以提高机体抵抗力，促进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9750" r="975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发热的原因及处理方法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咳嗽是人体的一种保护性反射，通过咳嗽动作将呼吸道内的异物或痰液排出，以保持呼吸道通畅。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咳嗽是呼吸系统的一种常见症状，当呼吸道受到刺激时，咳嗽可以清除呼吸道内的异物、痰液、病原体等，帮助保持呼吸道的通畅和清洁。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咳嗽可以根据其特点分为干咳和湿咳，也可以根据其持续时间分为急性咳嗽和慢性咳嗽。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是指咳嗽时无痰或痰量很少，常见于上呼吸道感染、支气管炎等；湿咳是指咳嗽时有大量痰液排出，常见于肺炎、慢性阻塞性肺疾病等。急性咳嗽通常持续时间较短，多见于感冒、急性支气管炎等；慢性咳嗽则持续时间较长，多见于慢性支气管炎、哮喘、支气管扩张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咳嗽的原因有很多，包括感染、过敏、物理或化学刺激等，处理方法包括药物治疗和非药物治疗。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咳嗽最常见的原因之一，包括细菌、病毒等感染引起的上呼吸道感染、支气管炎等。过敏也是咳嗽的常见原因之一，如过敏性鼻炎、哮喘等。此外，物理或化学刺激也可引起咳嗽，如吸入烟雾、刺激性气体等。对于咳嗽的处理，药物治疗需要根据病因选择合适的药物，如抗生素、止咳药等；非药物治疗包括多喝水、休息、保持良好的生活习惯等。在处理咳嗽时，应根据具体情况选择合适的方法，若症状持续加重，应及时就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咳嗽的原因及处理方法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https://d.book118.com/477100114061006026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2024-08-31T12:10:59.271</cp:lastPrinted>
  <dcterms:created xsi:type="dcterms:W3CDTF">2024-08-31T04:10:59Z</dcterms:created>
  <dcterms:modified xsi:type="dcterms:W3CDTF">2024-08-31T04:11:00Z</dcterms:modified>
</cp:coreProperties>
</file>