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6F8C6-2041-405A-960B-F16C6F221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227773-4203-4ADD-9C20-BDF8D4A7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274851-FACC-4671-A17B-FE38552A4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15084-D832-4509-A535-12C12581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595B8-A2C2-4E01-B508-D509375C6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F1D8D3-15E2-4FDB-A72C-993D7AF3F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A49DA3-B554-4F5E-A8C4-985A853DD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50EB7-033C-44F5-A10D-32CBB05AF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A9B6F-EB6D-4921-B653-F8FAC1278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F0B91-98A0-4B6F-B710-7A0774951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72751-94DA-470C-976A-82408EA4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0114402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公费师范生需求计划书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公费师范生政策概述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教师队伍缺口大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随着城市化进程加速，大量人口涌入城市，导致城市教师需求量增加，而乡村地区教师流失严重，教师队伍缺口大。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国家出台了一系列政策，鼓励优秀人才从事教育工作，提高教师队伍整体素质。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我国教育资源分布不均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城乡之间、东西部地区之间教育资源分布存在明显差异。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培养优秀教师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通过公费师范生计划，选拔优秀人才进行培养，为我国教育事业输送高素质的教师。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改善教育资源分布不均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通过公费师范生计划，引导优秀人才到基层、农村等教育资源匮乏地区从事教育工作，改善教育资源分布不均的状况。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提高教师队伍整体素质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通过公费师范生计划，培养具备先进教育理念和教学技能的优秀教师，提高教师队伍整体素质。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公费师范生政策概述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起始阶段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公费师范生政策起始于XXXX年，旨在培养优秀教师，解决师资力量不足的问题。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经过XX年的发展，公费师范生政策逐渐完善，吸引了越来越多的优秀学生报考。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近年来，公费师范生政策进行了多次改革，以更好地适应教育发展的需要。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公费师范生政策的发展历程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就业情况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毕业后，公费师范生一般会被分配到中小学任教，服务期为X年。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报考情况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目前，每年有大量学生报考公费师范生，竞争激烈。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公费师范生采取“X+X”的培养模式，即X年的通识教育和X年的专业教育。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公费师范生政策的实施现状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433" b="104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公费师范生政策有效地缓解了师资力量不足的问题，提高了教师队伍的整体素质。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政策实施过程中也存在一些问题，如部分学生缺乏从教意愿、政策吸引力不足等。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公费师范生政策的成效与问题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当前我国教师队伍数量相对充足，但地区间分布不均，部分地区教师缺口较大。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当前教师队伍数量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教师素质能力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教师队伍中以中青年教师为主，但高层次人才比例较低，学科领军人才和教学名师不足。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教师整体素质能力有待提高，部分教师教育教学理念和方法需要更新，教育教学创新能力不强。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当前教师队伍现状分析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未来教师需求量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根据教育事业发展规划和人口增长趋势，预计未来教师需求量将逐年增加。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教师需求结构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未来教师需求将更加注重高层次人才和紧缺学科教师的培养和引进。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教师需求地区分布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未来教师需求地区分布不均的问题将更加突出，边远地区和农村地区教师需求量较大。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教师需求预测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公费师范生招生规模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目前公费师范生招生规模相对较小，无法满足教师队伍建设的需要。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公费师范生培养质量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公费师范生培养质量较高，但部分地区存在培养方案和课程设置不够合理的问题。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公费师范生就业情况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公费师范生就业情况总体较好，但部分地区存在就业渠道不够畅通的问题。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公费师范生需求分析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为了解决上述问题，建议采取以下措施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扩大公费师范生招生规模，提高教师队伍整体素质能力。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加强高层次人才和紧缺学科教师的培养和引进，优化教师队伍结构。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21" r="267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677" r="266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08" r="268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公费师范生需求分析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畅通公费师范生就业渠道，鼓励他们到边远地区和农村地区从事教育工作。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完善公费师范生培养方案和课程设置，提高培养质量。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https://d.book118.com/477101144023006041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2024-09-13T19:37:43.544</cp:lastPrinted>
  <dcterms:created xsi:type="dcterms:W3CDTF">2024-09-13T11:37:43Z</dcterms:created>
  <dcterms:modified xsi:type="dcterms:W3CDTF">2024-09-13T11:37:45Z</dcterms:modified>
</cp:coreProperties>
</file>