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6B3FF-E8EC-4234-B987-1F3E2E164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0903D-2EB3-4D37-BDF1-4E57BF250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7D57A-7230-4BC7-8915-523810642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623C7-7CF4-4199-B198-5FC39852E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75D01E-A117-4EAF-A477-6B79EC855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974DB0-215A-4B8F-8C31-B54171523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930D8F-C693-40D3-84D3-3BB96E1A0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1FB2D-8AB3-41FD-AE4F-488123480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8C4A4-35D3-446E-859F-4BB8A2F74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2AD84-F710-48DE-8448-5F7BBF351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14B8B-12A1-4EE9-A3CE-C5B1ECD71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0115102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公路设备采购计划书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采购效果评估与改进建议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28" r="332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99" r="290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161" r="341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随着城市发展和交通流量增加，现有公路设施已无法满足需求，出现道路拥堵、路面损坏等问题。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当前公路状况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现有公路设备使用年限过长，性能下降，需要进行更新换代。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通过采购先进的公路设备，提高道路维护和管理的效率，减少交通拥堵现象。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提高公路通行效率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366" r="253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保障交通安全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更新设备可以提升公路安全性能，减少交通事故发生的可能性。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良好的公路设施是地区经济发展的重要支撑，设备采购有助于提升地区竞争力。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压路机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平地机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摊铺机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挖掘机和装载机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设备种类需求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用于道路铺设过程中的压实作业，确保路面平整度和耐久性。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用于清理、平整施工场地，为后续施工创造条件。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将沥青混凝土等材料均匀铺设在路面上，形成一定厚度的路面结构层。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用于挖掘、装载土石方等作业，协助完成道路建设中的土方工程。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53" r="1645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设备应具备较高的作业效率，确保工程进度。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设备应具备稳定的工作性能，确保施工质量。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设备应具备必要的安全保护装置，保障操作人员安全。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设备应符合环保标准，减少施工过程中的噪音、废气和粉尘排放。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根据实际情况，可考虑租赁或借用部分设备，以满足工程需求。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根据工程规模和施工进度计划，确定所需设备的数量。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根据设备的工作效率和作业能力，合理配置设备数量，确保工程进度和质量。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设备数量需求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供应商应提供有竞争力的价格，同时保证设备的质量。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价格竞争力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交货期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供应商应提供良好的售后服务，包括设备安装、调试、维修等。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供应商应提供高质量的设备，符合国家标准和行业要求。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供应商应能按时交货，确保采购计划的顺利进行。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供应商筛选标准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供应商资质审查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对供应商的资质、经营状况、生产能力等进行审查。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样品检测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对供应商提供的样品进行检测，确保设备的质量和性能。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根据筛选标准和样品检测结果，对供应商进行综合评估，选择最合适的供应商。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供应商评估与选择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明确设备采购的数量、规格、质量、价格、交货期、付款方式等细节。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合同内容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包括违约责任、争议解决方式等，确保双方的权益得到保障。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合同条款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双方就合同内容进行充分沟通，确保理解一致，正式签订合同。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合同签订过程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供应商合同签订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https://d.book118.com/477101151023006041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2024-09-13T19:37:44.840</cp:lastPrinted>
  <dcterms:created xsi:type="dcterms:W3CDTF">2024-09-13T11:37:44Z</dcterms:created>
  <dcterms:modified xsi:type="dcterms:W3CDTF">2024-09-13T11:37:46Z</dcterms:modified>
</cp:coreProperties>
</file>