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4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06534-5936-44F3-A48C-7760D801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484F9-3FEE-4A7F-9CE3-AF17AA5E1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C0804-43B0-4E06-9C1E-1D24BEB1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5040E-B728-4A49-BC35-0666A21E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4BCD1-E368-4AEE-A0A4-8D7897D07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1BB615-EEDE-48E8-8784-C10A1DBA9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78DF56-1578-4AAE-8855-A42FE006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60300B-2F67-495B-BDCC-86F8030E7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3F4C9-73B6-4C35-9B53-FA071DBFB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C0400-8240-4481-A77E-D6F204739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B5F41-3AEC-400A-BB39-A8F3E166F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417" r:id="rId2"/>
    <p:sldLayoutId id="2147495418" r:id="rId3"/>
    <p:sldLayoutId id="2147495419" r:id="rId4"/>
    <p:sldLayoutId id="2147495420" r:id="rId5"/>
    <p:sldLayoutId id="2147495421" r:id="rId6"/>
    <p:sldLayoutId id="2147495422" r:id="rId7"/>
    <p:sldLayoutId id="2147495423" r:id="rId8"/>
    <p:sldLayoutId id="2147495424" r:id="rId9"/>
    <p:sldLayoutId id="2147495425" r:id="rId10"/>
    <p:sldLayoutId id="21474954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3106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煤矿事故反思心得体会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/>
          <a:p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4153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627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635058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635058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685149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639893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煤矿安全生产的措施和对策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272646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272646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22737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277481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事故发生的原因和教训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453852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453852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03943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458687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事故对煤矿行业的影响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816264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816264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866355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821099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个人在煤矿安全生产中的责任和担当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96" name="Rectangle 19_#color_$dk2_4_$dk2_4_#shadow_$dk1-2092&amp;675"/>
          <p:cNvSpPr/>
          <p:nvPr>
            <p:custDataLst>
              <p:tags r:id="rId23"/>
            </p:custDataLst>
          </p:nvPr>
        </p:nvSpPr>
        <p:spPr>
          <a:xfrm>
            <a:off x="99747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8" name="Rectangle 20_#color_$accent1_$accent1_4-2092&amp;676"/>
          <p:cNvSpPr/>
          <p:nvPr>
            <p:custDataLst>
              <p:tags r:id="rId24"/>
            </p:custDataLst>
          </p:nvPr>
        </p:nvSpPr>
        <p:spPr>
          <a:xfrm>
            <a:off x="99747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900" name="序号"/>
          <p:cNvSpPr txBox="1"/>
          <p:nvPr>
            <p:custDataLst>
              <p:tags r:id="rId25"/>
            </p:custDataLst>
          </p:nvPr>
        </p:nvSpPr>
        <p:spPr>
          <a:xfrm>
            <a:off x="104756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902" name="项标题"/>
          <p:cNvSpPr txBox="1"/>
          <p:nvPr>
            <p:custDataLst>
              <p:tags r:id="rId26"/>
            </p:custDataLst>
          </p:nvPr>
        </p:nvSpPr>
        <p:spPr>
          <a:xfrm>
            <a:off x="100230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对煤矿事故的反思和展望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事故发生的原因和教训</a:t>
            </a:r>
            <a:endParaRPr lang="zh-CN" altLang="en-US"/>
          </a:p>
        </p:txBody>
      </p:sp>
      <p:sp>
        <p:nvSpPr>
          <p:cNvPr id="10490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安全意识淡薄</a:t>
            </a:r>
            <a:endParaRPr lang="zh-CN" altLang="en-US"/>
          </a:p>
        </p:txBody>
      </p:sp>
      <p:sp>
        <p:nvSpPr>
          <p:cNvPr id="104908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缺乏对安全规章制度的了解和遵守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忽视安全培训和教育，缺乏安全意识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操作不当，违反安全操作规程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安全检查不到位，未能及时发现和纠正安全隐患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操作规程不规范</a:t>
            </a:r>
            <a:endParaRPr lang="zh-CN" altLang="en-US"/>
          </a:p>
        </p:txBody>
      </p:sp>
      <p:sp>
        <p:nvSpPr>
          <p:cNvPr id="104914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缺乏有效的安全防护措施和设备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5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管理层对操作规程的执行监督不力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安全培训不到位，员工安全意识薄弱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6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员工未按照操作规程进行操作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监管力度不够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应急处置不当</a:t>
            </a:r>
            <a:endParaRPr lang="zh-CN" altLang="en-US"/>
          </a:p>
        </p:txBody>
      </p:sp>
      <p:sp>
        <p:nvSpPr>
          <p:cNvPr id="10492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现场指挥混乱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救援设备不足或失效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缺乏有效的应急预案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救援人员反应迟缓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事故对煤矿行业的影响</a:t>
            </a:r>
            <a:endParaRPr lang="zh-CN" altLang="en-US"/>
          </a:p>
        </p:txBody>
      </p:sp>
      <p:sp>
        <p:nvSpPr>
          <p:cNvPr id="10493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安全生产形势严峻</a:t>
            </a:r>
            <a:endParaRPr lang="zh-CN" altLang="en-US"/>
          </a:p>
        </p:txBody>
      </p:sp>
      <p:sp>
        <p:nvSpPr>
          <p:cNvPr id="104937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事故频发：近年来煤矿事故频繁发生，造成大量人员伤亡和财产损失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安全意识薄弱：部分煤矿企业和员工对安全生产的重视程度不够，安全意识淡薄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监管不力：相关监管部门对煤矿安全的监管力度不够，存在漏洞和盲区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9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9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安全生产形势严峻：煤矿安全生产形势依然严峻，需要采取更加有效的措施来加强安全管理，提高安全生产水平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行业形象受损</a:t>
            </a:r>
            <a:endParaRPr lang="zh-CN" altLang="en-US"/>
          </a:p>
        </p:txBody>
      </p:sp>
      <p:sp>
        <p:nvSpPr>
          <p:cNvPr id="10494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煤矿事故导致公众对煤矿行业的信任度下降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影响煤矿行业的发展前景和竞争力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导致投资者对煤矿行业的投资意愿降低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影响煤矿行业的声誉和形象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经济效益下滑</a:t>
            </a:r>
            <a:endParaRPr lang="zh-CN" altLang="en-US"/>
          </a:p>
        </p:txBody>
      </p:sp>
      <p:sp>
        <p:nvSpPr>
          <p:cNvPr id="104952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煤矿事故导致企业停产或减产，影响生产效益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事故对煤矿行业声誉造成负面影响，影响市场份额和销售收入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事故对投资者信心造成打击，影响企业融资和股价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事故赔偿和修复费用增加企业经济负担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人才流失严重</a:t>
            </a:r>
            <a:endParaRPr lang="zh-CN" altLang="en-US"/>
          </a:p>
        </p:txBody>
      </p:sp>
      <p:sp>
        <p:nvSpPr>
          <p:cNvPr id="10496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煤矿事故导致员工心理压力增大，影响工作效率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煤矿行业需要大量专业技术人才，人才流失影响行业发展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煤矿企业需要采取措施，提高员工待遇，加强安全管理，以留住人才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事故发生后，部分员工选择离职，导致人才流失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煤矿安全生产的措施和对策</a:t>
            </a:r>
            <a:endParaRPr lang="zh-CN" altLang="en-US"/>
          </a:p>
        </p:txBody>
      </p:sp>
      <p:sp>
        <p:nvSpPr>
          <p:cNvPr id="10496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https://d.book118.com/477103106046006036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3"/>
  <p:tag name="KSO_WM_UNIT_INDEX" val="1_6_3"/>
  <p:tag name="KSO_WM_UNIT_LAYERLEVEL" val="1_1_1"/>
  <p:tag name="KSO_WM_UNIT_PRESET_TEXT" val="06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4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Light</vt:lpstr>
      <vt:lpstr>微软雅黑</vt:lpstr>
      <vt:lpstr>Calibri Light</vt:lpstr>
      <vt:lpstr>宋体</vt:lpstr>
      <vt:lpstr>Office Theme</vt:lpstr>
      <vt:lpstr>煤矿事故反思心得体会</vt:lpstr>
      <vt:lpstr>目录</vt:lpstr>
      <vt:lpstr>添加章节标题</vt:lpstr>
      <vt:lpstr>事故发生的原因和教训</vt:lpstr>
      <vt:lpstr>安全意识淡薄</vt:lpstr>
      <vt:lpstr>操作规程不规范</vt:lpstr>
      <vt:lpstr>监管力度不够</vt:lpstr>
      <vt:lpstr>应急处置不当</vt:lpstr>
      <vt:lpstr>事故对煤矿行业的影响</vt:lpstr>
      <vt:lpstr>安全生产形势严峻</vt:lpstr>
      <vt:lpstr>行业形象受损</vt:lpstr>
      <vt:lpstr>经济效益下滑</vt:lpstr>
      <vt:lpstr>人才流失严重</vt:lpstr>
      <vt:lpstr>煤矿安全生产的措施和对策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2024-09-11T05:55:12.200</cp:lastPrinted>
  <dcterms:created xsi:type="dcterms:W3CDTF">2024-09-10T21:55:12Z</dcterms:created>
  <dcterms:modified xsi:type="dcterms:W3CDTF">2024-09-10T21:55:14Z</dcterms:modified>
</cp:coreProperties>
</file>