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5C65EE-4868-4A98-B20E-F7910BED5E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27B342-2629-4523-A60C-65D8DC62D3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C11877-5482-40F1-A289-F5FF8AD45B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DA4B8E-FB4D-43DF-A9E5-74BA2C19DA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752A0D2-51B8-4A2F-8285-AFBBC65F82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B89100F-5C4D-4867-832D-DD9B6B52C0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BD383C3-1865-44E7-BF2B-F14C1BFC95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E366EC-29AF-4176-B717-1F4470EED0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8F994C-CC41-4544-86ED-09C3FE101D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4D3EA0-3860-4979-9F1E-55839A592E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576300-DCDE-4D87-833B-C79DC542CE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7104040132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膝关节置换术病人护理查房.ppt课件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膝关节置换术简介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术前护理准备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术后护理要点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个案护理分享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膝关节置换术简介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缓解膝关节疼痛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通过置换病变的膝关节部分，减轻患者的疼痛感，提高生活质量。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恢复关节功能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使患者能够重新进行正常的活动和运动，增强肌肉力量和关节稳定性。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改善心理状态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减轻疼痛和恢复关节功能有助于改善患者的心理状态，减少焦虑和抑郁情绪。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缝合伤口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清洗伤口并缝合伤口，加压包扎。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植入人工关节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将人工膝关节假体植入到切除部位，并进行固定。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去除病变组织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将病变的膝关节部分去除，如磨损的软骨或骨刺。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根据患者的具体情况选择合适的麻醉方式，如全麻或局部麻醉。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手术切口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在膝关节周围做切口，暴露出需要置换的部分。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手术过程简述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根据患者的疼痛程度，采取适当的止痛措施，如口服止痛药或使用镇痛泵。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疼痛管理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在医生的指导下进行康复训练，包括关节活动度训练、肌肉力量训练和日常生活活动能力训练。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康复训练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按照医生的建议定期进行复查，评估手术效果和恢复情况。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定期复查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注意调整生活方式，避免过度使用膝关节，如避免长时间站立或行走，减轻体重等。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生活方式调整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19144" r="19144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术后恢复期注意事项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术前护理准备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32650"/>
            <a:ext cx="2532763" cy="1480262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缓解焦虑和恐惧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067480" y="3723125"/>
            <a:ext cx="2532763" cy="1554034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在手术前，病人可能会对手术感到紧张和恐惧。护士应向病人详细解释手术的必要性、过程和预期效果，以减轻他们的焦虑和恐惧。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402519" y="2032650"/>
            <a:ext cx="2532763" cy="1496107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增强信心和配合度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901767" y="3723125"/>
            <a:ext cx="2532763" cy="1554034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护士应该向病人介绍成功的手术案例，让他们了解手术的安全性和有效性。同时，鼓励病人提出疑问，并耐心解答，以增强他们对手术的信心和配合度。</a:t>
            </a:r>
            <a:endParaRPr lang="en-US" sz="1100"/>
          </a:p>
        </p:txBody>
      </p:sp>
      <p:sp>
        <p:nvSpPr>
          <p:cNvPr id="8" name="Freeform 8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989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8971" y="2499066"/>
            <a:ext cx="2092425" cy="83099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614704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614704" y="2499066"/>
            <a:ext cx="2146861" cy="83099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430437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30437" y="2499066"/>
            <a:ext cx="2146861" cy="83099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92461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246171" y="2499066"/>
            <a:ext cx="2146861" cy="83099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04340" y="3646674"/>
            <a:ext cx="2251017" cy="239267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改善身体状况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10548" y="3646674"/>
            <a:ext cx="2251017" cy="239267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在手术前，护士应协助医生完成各项身体检查，以确保病人的身体状况适合进行手术。根据检查结果，护士应指导病人进行必要的饮食调整、控制基础疾病、停止不必要的药物等，以改善身体状况。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30437" y="3646674"/>
            <a:ext cx="2251017" cy="239267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预防感染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46171" y="3646674"/>
            <a:ext cx="2251017" cy="239267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在手术前，护士应严格执行皮肤消毒和手术室消毒制度，以预防术后感染。同时，应告知病人注意个人卫生，如保持皮肤清洁、勤洗手等。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身体准备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2036075" y="5949378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824897" y="-3412461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11078723" y="5451328"/>
            <a:ext cx="569999" cy="569999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1574907" y="1754944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提供舒适的环境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574907" y="3803200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安全保障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16589" y="3803200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护士应确保病房的设施安全，如检查病床、床栏、地板等是否稳固、无障碍物，以防止病人在移动过程中发生意外。同时，应告知病人如何正确使用病房设施，如呼叫器、床头灯等。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6589" y="1754944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护士应在手术前对病房进行清洁和整理，确保环境整洁、安静、舒适。同时，应准备好手术所需的器械、敷料、药品等，并与医生确认手术时间和流程。</a:t>
            </a:r>
          </a:p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环境准备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术后护理要点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https://d.book118.com/477104040132006025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2024-08-30T10:37:58.340</cp:lastPrinted>
  <dcterms:created xsi:type="dcterms:W3CDTF">2024-08-30T02:37:58Z</dcterms:created>
  <dcterms:modified xsi:type="dcterms:W3CDTF">2024-08-30T02:38:00Z</dcterms:modified>
</cp:coreProperties>
</file>