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3A5AC-D945-4DF6-AAEA-2C01375D1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E32D0-F58A-447A-B075-0C00D835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1CE92-0F09-4581-AF90-98084AE3A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815CC-FF59-464F-BEBA-F338A9E8C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A5AEA1-609B-4AC0-B373-3A6999D4C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D39C2-DFFE-4187-AE88-EEA325F02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8C02F-F6F8-49AC-B4E8-1C9D5D5EB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121E1-E874-4F30-9407-9EC81D36E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021A4-911A-4FFC-96A8-34C712C03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D820A-7185-43A9-BECC-B89150C7D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1FAA3-148E-4D7F-ACE0-C022098ED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0605504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新生儿24小时护理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新生儿早期教育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新生儿安全防护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如果选择人工喂养，要选择适合宝宝的配方奶，并按照说明书上的指示进行喂养。同样建议每2-3小时喂养一次，每次喂养量为宝宝的实际需要量。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新生儿需要频繁地吸吮母乳，以促进乳汁分泌和宝宝的生长发育。建议每2-3小时喂养一次，每次喂养15-20分钟。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在宝宝出生后的头几天，可以适当地给宝宝喂一些温开水，以帮助清除体内的胎便。但要注意不要过量喂水，以免影响宝宝的食欲和母乳摄入量。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78" b="1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更换尿布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尿布的材质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选择柔软、透气的尿布，避免使用含有刺激性成分的尿布。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更换频率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新生儿每天需要更换6-8次尿布，每次更换时要用温水清洗宝宝的屁股，并涂上护臀霜，以预防尿布疹。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男女宝宝的不同护理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对于男宝宝，要特别注意清洗阴茎和阴囊周围的皮肤；对于女宝宝，要特别注意清洗外阴和肛门周围的皮肤。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睡眠姿势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新生儿最好采用仰卧或侧卧的姿势睡觉，避免俯卧睡觉，以降低窒息和猝死的风险。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建立规律的睡眠习惯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家长可以通过制定规律的睡眠时间和睡前仪式，帮助宝宝建立良好的睡眠习惯。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保持室内安静、舒适、温暖和通风，避免直接吹风和强烈的光线刺激。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18" b="27618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新生儿体温调节能力较差，需要注意保暖，特别是早产儿和低出生体重儿。可以使用暖箱、热水袋等设备来保持宝宝的体温稳定。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在夏季或室内温度过高时，要注意给宝宝降温，避免过度出汗和脱水。可以适当减少衣物、使用薄被或风扇等设备来降低室内温度。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新生儿健康监测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体温监测是新生儿健康监测的重要环节，有助于及时发现新生儿体温异常情况。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新生儿体温调节中枢尚未发育完全，容易受到外界环境影响，因此需要定期监测体温，一般每2-4小时测量一次，并注意观察宝宝是否有异常表现，如哭闹、食欲不振等。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31" r="23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62" r="245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体重监测可以反映新生儿的营养状况和生长发育情况，有助于及时发现和解决潜在的健康问题。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新生儿出生后，应定期进行体重监测，每周至少一次。如果发现体重增长异常，应及时查找原因，如喂养不足、消化吸收不良等，并采取相应措施。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体重监测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新生儿皮肤娇嫩，容易受到外界刺激和感染，需要特别关注皮肤状况，保持清洁和干燥。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每天给新生儿洗澡，保持皮肤清洁，及时更换尿布，保持臀部干燥。如果发现皮肤有异常表现，如红疹、脓疱等，应及时就医。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皮肤状况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脐带是新生儿与母体之间的连接，需要特别注意护理，避免感染和出血。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新生儿出生后，应每天检查脐带情况，保持干燥和清洁。如果发现脐带有异常表现，如红肿、渗血等，应及时就医。在医生的指导下进行脐带消毒，并注意使用合适的消毒剂和消毒方法。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新生儿常见问题与处理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新生儿黄疸是由于胆红素代谢异常引起的皮肤和巩膜黄染。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黄疸是新生儿期常见的生理现象，通常在出生后2-3天出现，一周左右自行消退。如果黄疸持续时间较长或严重程度过高，可能需要进行光疗或药物治疗。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https://d.book118.com/477106055042006041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2024-09-14T00:09:56.574</cp:lastPrinted>
  <dcterms:created xsi:type="dcterms:W3CDTF">2024-09-13T16:09:56Z</dcterms:created>
  <dcterms:modified xsi:type="dcterms:W3CDTF">2024-09-13T16:09:58Z</dcterms:modified>
</cp:coreProperties>
</file>