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50A95-E7AA-4C80-B8EA-B9DAADC56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103CF-C849-461E-B238-8666FC587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1A2A7-5190-4696-8677-5BAF659C9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C08A0-186E-4439-BD5A-5A33B1F37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F2DAE5-E710-42A8-AFC9-D6034C671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859D45-4C24-4317-9536-A16A3ACF0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1A160B-C404-4DDE-BFD4-807F7EE97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D2C47-9EA3-49F4-B50D-F24FFECCD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15264-C926-4E05-ADF1-6AE15148D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D02C9-1BF3-4828-81B1-AB5D5A1A4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C0C46-8F53-48E0-84FD-E7152D63D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10163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护理质量安全与护士执业水平的提升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护士执业水平提升途径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提升护士执业水平策略探讨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护理质量安全与护士执业水平关系研究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护理质量是指护理工作在提供医疗服务过程中，以满足患者和家属需求为核心，通过科学、规范、人性化的护理服务，实现患者安全、满意和康复的目标。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护理质量直接关系到患者的生命安全和身心健康，是评价医院整体服务水平的重要指标。提高护理质量有助于提升医院声誉，增强患者信任度，促进医患关系和谐。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护理安全是指在护理过程中，采取必要的措施和手段，预防患者发生不良事件和意外伤害，保障患者生命安全和身体健康。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护理安全是医疗安全的重要组成部分，对于减少医疗事故和纠纷具有重要意义。通过加强护理安全管理，可以降低医疗风险，提高患者满意度和信任度。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近年来，我国护理事业取得了长足发展，护理质量安全管理水平不断提升。但仍存在一些问题，如护理人力资源不足、护士执业水平参差不齐、护理服务质量不稳定等。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发达国家在护理质量安全方面起步较早，建立了完善的护理质量管理体系和监管机制。通过加强护士培训和教育、实施科学的护理流程和管理模式等措施，有效提高了护理质量和安全水平。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国内外护理质量安全现状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护士执业水平提升途径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77" r="32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鼓励护士接受更高层次的学历教育，如本科、硕士和博士等，提高专业理论水平。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通过参加各类培训班、研讨会和学术会议等，不断更新知识和技能，适应医学和护理学科的发展。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学历教育与继续教育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72" r="55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安排护士在临床实习中担任重要角色，培养其独立处理问题和应对突发情况的能力。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举办护理技能竞赛，激发护士学习和掌握新技能的热情，提高实践操作能力。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临床实践能力培养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技能竞赛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科研能力训练与成果产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科研训练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引导护士参与科研项目，学习科研方法和论文写作，培养科研思维和创新能力。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成果产出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鼓励护士发表学术论文、申请专利和参与学术交流，展示研究成果，提升学术影响力。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护理质量安全影响因素分析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人力资源配置不足问题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护士数量不足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医院护士数量与床位数比例失衡，导致护士工作负荷过重，无法提供优质的护理服务。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护士队伍结构不合理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缺乏经验丰富的资深护士和专科护士，使得护理工作难以应对复杂多变的病情。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护士流失严重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由于工作压力大、薪酬待遇不合理等原因，护士流失现象严重，影响护理工作的连续性和稳定性。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培训内容与实际需求脱节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培训内容过于理论化，缺乏实际操作和实践经验的传授，使得护士在实际工作中难以应对。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培训效果评估不完善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缺乏对培训效果的有效评估机制，无法及时了解护士的培训需求和培训效果，难以持续改进培训工作。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培训机会不足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医院对护士的专业技能培训投入不足，导致护士无法及时掌握新的护理知识和技能。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375" b="15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专业技能培训缺失问题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https://d.book118.com/477110163135006033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2024-09-07T07:07:15.825</cp:lastPrinted>
  <dcterms:created xsi:type="dcterms:W3CDTF">2024-09-06T23:07:15Z</dcterms:created>
  <dcterms:modified xsi:type="dcterms:W3CDTF">2024-09-06T23:07:17Z</dcterms:modified>
</cp:coreProperties>
</file>