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4F4CA-3692-40AE-8E33-1E7C327F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154F1-143B-43D6-B7A2-E87105DE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D12B-4EBB-4F9C-9B2F-199F7FC4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8410-713A-4BBB-9313-0262044E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A57DD-6F0C-4681-B06A-B4E8F912B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35A8C-4336-4231-84AF-D1DF8B0D2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103BC-7244-4C89-BDB4-0A4F7604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DE1C3-90F5-43D3-87B1-42BC02DA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0F23A-AD20-4A4F-9C15-30ED7B1B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2B19E-7CD2-42C0-A13B-7A8E61099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DE4DD-CA68-4FF7-8865-20332619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0200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食品安全管理体系的食品安全控制点评估与验证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食品安全控制点概述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评估与验证的实施与监管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57" b="20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通过对食品安全控制点的评估与验证，确保食品在生产、加工、运输等各环节中的安全性，防范食品中毒和疾病传播的风险。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遵守国家和国际的食品安全法规和标准，提高企业食品安全管理水平和市场竞争力。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满足消费者对食品安全、健康、环保等方面的要求，提升消费者信心和忠诚度。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评估与验证的重要性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评估与验证是一个持续的过程，通过不断的评估、验证和改进，可以提高企业的食品安全管理水平，确保食品的安全和质量始终符合法规和客户的要求。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通过对食品安全控制点的评估，可以识别出潜在的食品安全风险，为采取有效措施提供依据。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通过对食品安全控制点的验证，可以确认企业所采取的控制措施是否有效，确保食品的安全和质量。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验证控制措施的有效性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食品安全控制点概述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35" r="16135"/>
          <a:stretch>
            <a:fillRect/>
          </a:stretch>
        </p:blipFill>
        <p:spPr>
          <a:xfrm>
            <a:off x="6822814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5342" r="15342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食品安全控制点：在食品生产、加工、运输、储存等环节中，可能对食品安全产生显著影响的关键环节或因素，需要实施特别控制措施的点。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食品安全控制点的定义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涉及食品原料的采购、验收、储存等环节的控制点。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原料控制点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涉及食品加工过程中的温度、时间、添加剂使用等关键控制点。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加工过程控制点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涉及成品的质量检验、储存、运输等环节的控制点。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成品检验控制点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食品安全控制点的分类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通过对食品生产过程中的潜在危害进行分析，识别可能对食品安全产生显著影响的控制点。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关键控制点判定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根据风险分析结果，判定哪些控制点对食品安全具有重要影响，需要实施特别控制措施。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针对识别出的关键控制点，制定相应的控制措施，确保食品安全。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食品安全控制点的识别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评估方法与流程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通过对食品生产、加工、储存等现场环境的实地考察，评估其卫生状况、设备设施、工艺流程等是否符合食品安全要求。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对企业提供的食品安全管理文件，如HACCP计划、SSOP、GMP等进行审查，评估其完整性、合理性和有效性。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通过对食品样品的实验室检测，评估其微生物、理化指标、农药残留等是否符合国家食品安全标准。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明确评估目的和范围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确定评估的对象、目标、范围和时间安排等。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组建评估团队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选择具备专业知识和经验的评估人员，组成评估团队。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根据评估目的和范围，制定详细的评估计划和时间表。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按照评估计划，进行现场考察、文件审查和产品检验等工作。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对收集的数据和信息进行分析，识别食品安全控制点的风险和问题。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编写评估报告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将评估结果以书面形式呈现，包括存在的问题、改进建议和风险评估等内容。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评估中需要注意的问题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保持客观公正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评估人员应保持独立和客观的态度，不受任何外部因素的影响。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重视细节和异常情况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在评估过程中，应关注细节和异常情况，及时记录和报告。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评估工作应严格遵守国家法律法规和相关标准的要求。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充分沟通和合作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与被评估企业充分沟通，了解其实际情况和需求，共同推动食品安全管理水平的提升。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验证方法与流程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对食品生产、加工、储存等现场进行实地检查，观察实际操作情况，验证食品安全控制点的执行情况。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对食品原料、半成品、成品等进行抽样检验，评估其安全性和卫生质量，验证食品安全控制点的有效性。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通过对食品安全管理体系文件的审核，评估其完整性和符合性，确保食品安全控制点得到有效实施。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https://d.book118.com/477110200135006033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2024-09-07T07:07:17.672</cp:lastPrinted>
  <dcterms:created xsi:type="dcterms:W3CDTF">2024-09-06T23:07:17Z</dcterms:created>
  <dcterms:modified xsi:type="dcterms:W3CDTF">2024-09-06T23:07:19Z</dcterms:modified>
</cp:coreProperties>
</file>