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01BE0-2ACB-4521-BE82-B04C6FD00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93EE5-B7B2-40D3-AA3C-C40745F2C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9EDF7-4455-4C5E-A0AD-746E3B76A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4711B-4F4C-4FF1-B3A3-5C78F2660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DEFAEE-8DF4-4954-834F-9AEB6C9D9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2136B3-4DB5-4387-A6CE-9882208B5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55CB9E-CD09-43DF-BBEB-124C0C5D3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3A7DC-47A1-4871-A4C2-076B8D51D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DF469-6CC2-4353-AB0A-076D85EE1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850DA-3244-441E-99CE-1C9F104D0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440AC-2B5E-4067-B335-F0CD57948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1101511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小儿消化系统护理常规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预防保健与教育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159" r="261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小儿消化系统护理常规是指针对小儿（特别是婴幼儿）的消化系统特点和常见问题，采取的一系列护理措施和注意事项。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小儿消化系统的结构和功能尚未完全发育成熟，因此需要特别的护理和关注。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51" r="1755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58" r="1075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00" r="1200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252" r="325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消化系统的基本功能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通过口腔摄入食物，经过食道进入胃和小肠。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在胃和小肠中，食物被分解成小分子物质，如氨基酸、单糖和脂肪酸等。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小肠吸收食物中的营养物质，如蛋白质、糖类、脂肪、维生素和矿物质等。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未被吸收的食物残渣进入大肠，形成粪便，通过肛门排出体外。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摄入食物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消化食物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吸收营养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排泄废物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新生儿的胃容量较小，每次喂养量不宜过多。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胃容量较小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18" r="1381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胃酸分泌不足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肠道菌群脆弱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125" b="3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小儿的胃酸分泌相对不足，对食物的消化能力较弱。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小儿肠道菌群尚未完全建立，容易受到外界因素影响。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小儿消化系统的特殊性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饮食护理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根据宝宝的年龄和体重，适量喂养，避免过度喂养导致消化负担。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建立规律的喂养时间，有助于宝宝消化系统的正常运作。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定时喂养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母乳是宝宝最佳的天然食品，能够提供足够的营养，并促进宝宝消化系统的发育。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64" b="289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64" b="2896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辅食添加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逐步引入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在宝宝6个月左右开始逐步引入辅食，以适应宝宝的消化系统。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多样化食物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引入多样化的食物，以满足宝宝对营养的需求，并促进消化系统的适应。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注意过敏反应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在引入新食物时，要留意宝宝是否出现过敏反应，如皮疹、呕吐、腹泻等。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32" r="73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留意宝宝食欲变化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如宝宝食欲不振或出现消化问题，应及时调整饮食。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避免高脂肪、高糖分、高盐分的食物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这些食物可能对宝宝的消化系统造成负担。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注意食物卫生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确保食物新鲜、清洁，避免宝宝摄入有害细菌。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确保孩子有规律的作息时间，充足的睡眠和适当的休息，有助于消化系统的正常运作。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建立规律的饮食习惯，避免过度饥饿或暴饮暴食，有助于消化道的健康。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定时进食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208" r="6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8" r="9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教育孩子勤洗手，保持餐具和食物的清洁卫生，以预防消化道感染。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卫生习惯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鼓励孩子参加适量的运动，如散步、游泳等，有助于促进肠道蠕动，增强消化功能。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腹部按摩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在饭后1小时左右进行腹部按摩，顺时针方向轻柔按摩，有助于促进肠道蠕动。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避免久坐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尽量避免长时间坐着不动，适时起身活动，有助于改善肠道血液循环。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3" r="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433" r="184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968" r="1696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腹部按摩与运动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保持孩子情绪稳定，避免过度紧张和焦虑，以免影响消化系统的正常运作。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关注孩子的心理健康，提供必要的支持和鼓励，帮助孩子建立积极的心态。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营造和谐的家庭氛围，让孩子感受到关爱和支持，有助于减轻心理压力，维护消化系统的健康。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https://d.book118.com/477111015116006044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2024-09-19T02:21:04.089</cp:lastPrinted>
  <dcterms:created xsi:type="dcterms:W3CDTF">2024-09-18T18:21:04Z</dcterms:created>
  <dcterms:modified xsi:type="dcterms:W3CDTF">2024-09-18T18:21:06Z</dcterms:modified>
</cp:coreProperties>
</file>