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F1145-3E78-4724-91F7-61BC2B2D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CECAC-778F-4BC5-BBCE-B484AB119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857FA-D2B8-47D5-92AA-6DC81598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39074-F2BF-4C54-A753-CE4CF44E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724A1-B0CC-453B-A39D-86847B1C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36AF2-7C7A-4345-9F76-A302D770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F920B-9B26-43BB-A8EC-7F7B5CA2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75D66-2000-49A0-9B89-15844357D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9FD03-4BDB-4446-B06B-5663DCB80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6FEF2-9BD7-4F56-8B91-726DA3640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FB06-00C1-4CAE-A179-77E5883EF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1154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电商直播职业生涯规划与管理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88479" y="5357665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88479" y="5886341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电商直播主播职业发展路径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电商直播运营职业发展路径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电商直播职业生涯规划策略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电商直播职业发展挑战与对策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电商直播职业生涯规划案例分享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56924" y="3378343"/>
            <a:ext cx="9743254" cy="1324183"/>
            <a:chOff x="1356924" y="3378343"/>
            <a:chExt cx="9743254" cy="1324183"/>
          </a:xfrm>
        </p:grpSpPr>
        <p:sp>
          <p:nvSpPr>
            <p:cNvPr id="3" name="Freeform 3"/>
            <p:cNvSpPr/>
            <p:nvPr/>
          </p:nvSpPr>
          <p:spPr>
            <a:xfrm>
              <a:off x="1356924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V="1">
              <a:off x="3394663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42849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9485651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flipV="1">
              <a:off x="746623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80714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1453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25014" y="2572040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25014" y="1904725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52278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609439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9001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96579" y="2572040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96579" y="1904725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35724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69547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607287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45026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64448" y="3681490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84856" y="4797407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电商直播定义：电商直播是一种以直播形式开展的电子商务活动，通过直播技术向消费者展示商品，并引导消费者购买。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070831" y="1612848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电商直播特点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146311" y="1612848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体验感好：观众可通过直播了解商品详细信息，提升购买决策效率。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870" y="4797407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互动性强：主播与观众可实时互动，提高用户参与度。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113581" y="4797407"/>
            <a:ext cx="208597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营销效果好：主播可利用社交媒体等渠道推广直播，扩大品牌影响力。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电商直播发展历程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起步阶段：2016年左右，电商直播概念兴起，主要应用于美妆、服装等消费品领域。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快速发展阶段：2018年开始，电商直播平台数量激增，涉及商品范围扩大到各个领域。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成熟阶段：2020年至今，电商直播行业进入整合期，竞争加剧，行业规范逐渐形成。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电商直播的发展历程与趋势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电商直播发展趋势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营销模式创新：随着技术进步，电商直播将融合更多营销模式，如虚拟现实(VR)、增强现实(AR)等。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产业链协同发展：电商直播将与供应链、物流等环节更加紧密结合，提升购物体验。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直播内容专业化：未来电商直播内容将更加专业、丰富，满足消费者多元化需求。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电商直播产业链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上游：商品供应方，包括各类品牌商、供应商等。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中游：电商平台、直播平台及主播团队，负责直播活动的策划与执行。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电商直播的产业链与商业模式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下游：消费者，通过电商平台完成购买。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电商直播商业模式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广告收入：通过展示广告获取收入。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电商直播的产业链与商业模式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佣金收入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向合作品牌商收取佣金。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提供会员特权服务获取收入。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电商直播的产业链与商业模式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电商直播主播职业发展路径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职业要求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主播职业的定位与要求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主播需要不断学习和提升自己的专业知识和技能，包括语言表达、形象气质、镜头表现、沟通技巧等。此外，主播还需要具备良好的职业道德和操守，如诚信、守时、认真等。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主播是电商直播中的核心角色之一，负责展示产品、推广品牌、互动沟通等任务。主播需要具备优秀的表达能力、感染力、洞察力和应变能力，同时要有对电商行业的深入了解和热爱。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主播职业的发展阶段与目标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初入行业的主播需要从基础做起，了解行业规则和流程，掌握直播技巧和方法。这个阶段的目标是培养专业素养和积累实践经验。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经过一段时间的实践和学习，主播逐渐成为行业内的专业人才，能够熟练运用各种直播工具和技巧，有效地推广产品和服务。这个阶段的目标是成为行业内的中坚力量，树立个人品牌形象。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资深主播成为行业内的领袖人物，具有广泛的影响力和号召力，能够引领行业发展趋势。这个阶段的目标是成为行业内的领袖，推动行业发展。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晋升路径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主播可以通过不断提升自己的专业素养和技能，获得更多的曝光和关注，进而晋升为知名主播。此外，主播还可以通过转型成为电商直播运营、培训师等其他相关职业，拓展自己的职业发展空间。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转型方向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播可以转型成为电商直播运营、培训师、品牌代言人等职业，利用自己在直播过程中积累的人气和影响力，为品牌进行宣传和推广。同时，主播还可以利用自己的专业知识和技能，开设自己的电商直播工作室或公司，自主创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主播职业的晋升与转型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电商直播运营职业发展路径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电商直播运营是一个综合性的管理职位，负责制定和执行电商直播的策略，以及后续的运营工作。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需要具备丰富的电商直播经验，熟悉电商直播的各个环节，能够灵活应对各种突发情况，同时需要具备良好的团队协作和管理能力。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运营职业的定位与要求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https://d.book118.com/477111154024006032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2024-09-04T19:18:28.529</cp:lastPrinted>
  <dcterms:created xsi:type="dcterms:W3CDTF">2024-09-04T11:18:28Z</dcterms:created>
  <dcterms:modified xsi:type="dcterms:W3CDTF">2024-09-04T11:18:30Z</dcterms:modified>
</cp:coreProperties>
</file>