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363EB-C138-42AD-BA37-B858A727D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670CB-B6D2-476A-AC24-BC325714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AA68A-B835-418B-BC1D-7DB5A610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178C0-AD79-4766-93D1-7D7A76BA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DA5CD-7B7C-4D70-9019-294E27FB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A84B4-540F-4243-8A78-9C178638C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BE53F-8AA1-4BE5-ABF9-D42C65DC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48834-DEAA-44DE-9502-F201DEAE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2217D-A028-4A0C-B2A0-8E19723A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C51AB-6A84-4E43-902A-2B8BC5241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9CA96-AEBC-4A72-9099-008DC21D7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13113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粮油加工流通统计分析报告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粮油加工行业概述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粮油流通行业概述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粮油加工和流通行业的统计分析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粮油加工和流通行业的竞争格局分析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026" r="39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本报告旨在分析粮油加工和流通行业的现状、发展趋势和存在的问题，为政策制定和企业决策提供数据支持。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随着人们生活水平的提高，粮油需求持续增长，粮油加工和流通行业面临诸多挑战和机遇。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数据来源和统计方法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报告数据来源于国家统计局、农业部、粮食局等官方渠道，以及行业协会和企业调研。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采用定量和定性分析相结合的方法，包括数据对比、趋势分析、占比分析等。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粮油加工行业概述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以手工操作为主，主要满足家庭和村庄的基本需求。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古代粮油加工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近代粮油加工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现代粮油加工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随着工业革命和技术进步，粮油加工开始规模化、机械化。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技术不断创新，产业链不断延伸，形成完整的产业体系。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粮油加工行业的发展历程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粮油加工行业规模不断扩大，技术水平不断提高，产品种类日益丰富。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向绿色、智能、高效方向发展，不断推进产业升级和转型。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粮油加工行业的现状和趋势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资源环境压力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随着粮食产量的增长，资源环境压力逐渐增大，需要加强资源节约和环境保护。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粮油加工技术需要不断创新，以满足消费者对高品质、多样化产品的需求。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市场竞争激烈，企业需要加强品牌建设和市场营销，提高产品竞争力。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粮油加工行业的主要问题和挑战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粮油流通行业概述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粮油流通行业现状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随着人们生活水平的提高，粮油消费需求持续增长，粮油流通行业规模不断扩大。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粮油流通行业趋势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粮油流通行业将朝着智能化、绿色化、品牌化、国际化的方向发展，以满足消费者对高品质、安全、健康粮油产品的需求。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粮油流通行业的现状和趋势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粮油流通行业的主要问题和挑战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粮油流通环节多、效率低，导致成本高、损耗大；部分地区粮油市场信息不对称，导致价格波动大。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粮油流通行业的主要问题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如何提高粮油流通效率、降低成本、减少损耗，以及如何加强粮油质量安全监管，保障消费者权益。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粮油流通行业的挑战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国家出台了一系列政策措施，鼓励粮油加工流通企业发展，提高粮油产品质量安全水平。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政府加强对粮油市场的监管力度，严厉打击违法违规行为，保障粮油市场秩序。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粮油流通行业的政策环境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https://d.book118.com/477113113065006034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2024-09-08T09:10:02.899</cp:lastPrinted>
  <dcterms:created xsi:type="dcterms:W3CDTF">2024-09-08T01:10:02Z</dcterms:created>
  <dcterms:modified xsi:type="dcterms:W3CDTF">2024-09-08T01:10:04Z</dcterms:modified>
</cp:coreProperties>
</file>