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E17280-1FA7-44DC-8014-8F0075B0C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F0FAE-3230-427A-9BD6-7277B3098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38649-3265-4E85-97BA-2339136F8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CB04B9-0F5D-4EB3-859B-4C430E0BA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A1E733-EF70-4030-A134-6507817C1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F558E7-6020-4A32-B442-F8C7523EC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48B370-C264-4B02-9282-5ACF3AC57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C7C296-4210-4F19-A520-A54DFF96B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2AE088-24CC-4508-BF8D-13B6A6275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AD557-97D4-4EAC-8DB8-284B475E0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C0B978-56A8-4580-B595-F728FA308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14021164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实习生护理查房PPT\n## 1.护理查房的基本概念与重要性\n### 1.1护理查房的目的和意义\n### 1.2护理查房的基本原则和方法\n### 1.3护理查房对患者护理质量的影响\n## 2.实习生护理查房前的准备\n### 2.1熟悉患者基本信息和病情\n### 2.2准备查房所需物品和设备\n### 2.3了解查房流程和注意事项\n## 3.实习生护理查房的主要内容\n### 3.1患者生命体征的评估与观察\n### 3.2患者病情变化的观察与记录\n### 3.3患者护理计划的制定与实施\n## 4.实习生护理查房中的沟通与协作\n### 4.1与患者及家属的沟通技巧\n### 4.2与其他护理人员的协作分工\n### 4.3应对突发情况与紧急情况\n## 5.实习生护理查房后的总结与反馈\n### 5.1查房结果的记录与分析\n### 5.2查房过程中的问题与挑战\n### 5.3改进措施与持续学习\n## 6.实习生护理查房的经典案例分析\n### 6.1成功案例的分享与学习\n### 6.2失败案例的原因分析与反思\n### 6.3案例总结与实习生护理查房能力提升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实习生护理查房PPT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护理查房的基本概念与重要性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1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1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1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提高患者的护理质量</a:t>
                </a:r>
                <a:endParaRPr/>
              </a:p>
            </p:txBody>
          </p:sp>
          <p:sp>
            <p:nvSpPr>
              <p:cNvPr id="21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确保患者得到专业的护理服务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及时发现并解决患者的问题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提高患者对护理服务的满意度</a:t>
                </a:r>
                <a:endParaRPr/>
              </a:p>
            </p:txBody>
          </p:sp>
        </p:grpSp>
        <p:grpSp>
          <p:nvGrpSpPr>
            <p:cNvPr id="22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培养实习生的临床思维能力</a:t>
                </a:r>
                <a:endParaRPr/>
              </a:p>
            </p:txBody>
          </p:sp>
          <p:sp>
            <p:nvSpPr>
              <p:cNvPr id="22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学会分析患者的病情和需求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提高临床决策能力和护理技能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培养良好的沟通和协作能力</a:t>
                </a:r>
                <a:endParaRPr/>
              </a:p>
            </p:txBody>
          </p:sp>
        </p:grpSp>
        <p:grpSp>
          <p:nvGrpSpPr>
            <p:cNvPr id="22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2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促进护理团队的协作与沟通</a:t>
                </a:r>
                <a:endParaRPr/>
              </a:p>
            </p:txBody>
          </p:sp>
          <p:sp>
            <p:nvSpPr>
              <p:cNvPr id="22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分享患者的护理信息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讨论患者的护理计划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共同应对护理工作中的挑战</a:t>
                </a:r>
                <a:endParaRPr/>
              </a:p>
            </p:txBody>
          </p: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护理查房的基本原则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以患者为中心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注重团队协作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保持沟通与反馈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护理查房的基本方法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床边查房：了解患者的病情和需求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集中查房：讨论患者的护理问题和计划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案例分析：分享成功和失败的经验教训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护理查房的基本原则和方法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护理查房对患者护理质量的影响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提高患者的护理质量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及时发现并解决患者的问题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提高患者对护理服务的满意度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降低护理并发症的发生率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提高护理团队的专业水平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培养实习生的临床思维能力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促进护理团队的协作与沟通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提高护理团队的整体素质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实习生护理查房前的准备</a:t>
            </a:r>
            <a:endParaRPr/>
          </a:p>
        </p:txBody>
      </p:sp>
      <p:sp>
        <p:nvSpPr>
          <p:cNvPr id="26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了解患者的基本信息</a:t>
                </a:r>
                <a:endParaRPr/>
              </a:p>
            </p:txBody>
          </p:sp>
          <p:sp>
            <p:nvSpPr>
              <p:cNvPr id="2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姓名、年龄、性别、住院号等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病情诊断、病史、过敏史等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治疗方案和护理计划</a:t>
                </a:r>
                <a:endParaRPr/>
              </a:p>
            </p:txBody>
          </p:sp>
          <p:sp>
            <p:nvSpPr>
              <p:cNvPr id="2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熟悉患者的病情</a:t>
                </a:r>
                <a:endParaRPr/>
              </a:p>
            </p:txBody>
          </p:sp>
          <p:sp>
            <p:nvSpPr>
              <p:cNvPr id="2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生命体征的变化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病情变化的趋势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患者的需求和担忧</a:t>
                </a:r>
                <a:endParaRPr/>
              </a:p>
            </p:txBody>
          </p:sp>
          <p:sp>
            <p:nvSpPr>
              <p:cNvPr id="2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熟悉患者基本信息和病情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准备查房所需物品和设备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查房所需的物品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护理记录本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血压计、血糖仪等设备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查房所需的表格和资料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设备的使用和保养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熟悉设备的使用方法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定期检查设备的性能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保持设备的清洁和完好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了解查房流程和注意事项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查房的流程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床边查房：了解患者的病情和需求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集中查房：讨论患者的护理问题和计划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案例分析：分享成功和失败的经验教训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查房的注意事项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保持严谨的态度和细致的工作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尊重患者和家属的意见和建议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注意保护患者的隐私和权益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实习生护理查房的主要内容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https://d.book118.com/477114021164006053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实习生护理查房PPT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2024-09-27T23:15:02.985</cp:lastPrinted>
  <dcterms:created xsi:type="dcterms:W3CDTF">2024-09-27T15:15:03Z</dcterms:created>
  <dcterms:modified xsi:type="dcterms:W3CDTF">2024-09-27T15:15:04Z</dcterms:modified>
</cp:coreProperties>
</file>