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3C659-7B9E-4EA2-AE7E-7D82B6FD5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5A323-BEB2-4660-9FDA-7223C4689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276F3-D66F-4978-9EFD-09B90FC51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F795F0-1065-44C6-99DB-D36B6E3AA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0BE266-AEDC-4C2C-95B3-D9EF0973D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799C50-2B75-45C5-8089-A4F4D676B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A63519-50C7-46E9-AF90-A83C49044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59965-6775-4125-B3E2-309D07B4F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F14F59-F97A-4BA5-82DD-9F324EC13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CBCBB-3977-46C7-ABC1-695C36947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F99E8-9034-4554-BFC7-C60D05A9A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140240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办公室族应1小时活动5分钟管理资料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办公室族健康状况分析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1小时活动5分钟理念推广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办公室族适宜运动项目推荐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活动时间与频率安排建议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办公环境优化措施探讨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团队协作与互相监督机制建立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办公室族健康状况分析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长期久坐导致能量消耗不足，易引发肥胖。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6500" r="26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肥胖风险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长时间保持同一坐姿，对脊柱造成压力，易引发颈椎病、腰椎病等。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脊柱问题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000" b="1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久坐导致下肢血液循环不畅，易引发下肢水肿、静脉曲张等问题。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下肢循环障碍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长期久坐危害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缺乏运动导致心肺功能减弱，易引发心血管疾病。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心肺功能下降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肌肉力量减弱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关节僵硬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长期缺乏运动导致肌肉力量下降，影响身体协调性和平衡感。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缺乏运动导致关节僵硬，增加关节损伤风险。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缺乏运动影响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工作压力大，易引发焦虑、抑郁等心理问题。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工作压力影响睡眠质量，长期睡眠不足易引发多种健康问题。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工作压力大，饮食不规律，易引发消化系统疾病。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消化问题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工作压力与健康问题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1小时活动5分钟理念推广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6" b="28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052" b="1405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理念介绍与优势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健康办公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通过每小时短暂的5分钟活动，打破长时间坐姿，有效预防办公室职业病。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适当的活动有助于放松身心，缓解工作压力，从而提高工作效率。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促进同事交流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活动中可以与同事进行简单交流，增进彼此了解，营造良好的工作氛围。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通过推行工间操等短暂活动，成功降低了员工的颈椎病发病率。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在办公区域内设置小型健身设施，鼓励员工每小时进行短暂锻炼，有效提高了员工的工作满意度和效率。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国内外成功案例分享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国外某知名金融机构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国内某大型互联网公司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时间安排紧张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合理安排工作时间，将短暂活动纳入工作计划，确保不影响正常工作进度。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员工配合度低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通过宣传教育和激励机制，提高员工对健康办公的认识和参与度。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活动场地不足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充分利用办公空间，设置简易活动场地或利用现有空间进行合理安排。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625" r="19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667" r="20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75" b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实施难点与解决方案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办公室族适宜运动项目推荐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坐直身体，将头部缓慢地前后左右转动，重复数次。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前后左右转动颈部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将左手放在右耳上，轻轻地向左拉伸颈部，保持几秒钟后换另一侧。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拉伸颈部肌肉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用双手的指腹在颈部两侧轻柔地按摩，缓解肌肉紧张。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按摩颈部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颈部放松操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拉伸腰部肌肉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站立起来，双脚与肩同宽，双手向上伸展，同时身体向一侧弯曲，感受腰部的拉伸感，保持几秒钟后换另一侧。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按摩腰部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用双手的掌心在腰部两侧轻柔地按摩，促进血液循环。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扭转腰部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坐直身体，双手放在腰部，缓慢地向左右两侧扭转，重复数次。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腰部舒缓运动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https://d.book118.com/477114024021006030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2024-09-01T14:48:03.415</cp:lastPrinted>
  <dcterms:created xsi:type="dcterms:W3CDTF">2024-09-01T06:48:03Z</dcterms:created>
  <dcterms:modified xsi:type="dcterms:W3CDTF">2024-09-01T06:48:05Z</dcterms:modified>
</cp:coreProperties>
</file>