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DD02E8-47AB-4645-820D-A9B22CC6F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2FA40-11AE-43A9-A2BB-531A9B422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2D1879-0692-4211-B6E7-417689ED0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93E310-968A-4D6A-A64A-437CC9FCE1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E829DE-52AB-41DB-8675-C86FA86502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A21B31-3FDA-4D12-8C74-3818786950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4B730A-7022-4E15-A020-342F54D33D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8C620E-CA22-4952-8731-24EC1F5202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CF856E-105F-482A-9804-C426738972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449469-4C8C-4BE8-8AA1-217B56B0F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9D9514-1095-4A0E-837C-9720F6B32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14054050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电子商务中的智能家居与智能穿戴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智能家居与智能穿戴概述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电子商务在智能家居与智能穿戴中的应用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智能家居与智能穿戴的电子商务营销策略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智能家居与智能穿戴的电子商务安全问题</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未来智能家居与智能穿戴的电子商务发展趋势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智能家居与智能穿戴概述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179" r="281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46" r="323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智能家居和智能穿戴是指通过互联网和物联网技术，将家居设备和穿戴设备智能化，实现远程控制、自动化和智能化。</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智能家居和智能穿戴具有便捷性、智能化、个性化等特点，能够提供更加舒适、安全和节能的生活体验。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智能家居和智能穿戴能够提供更加便捷、舒适和安全的生活体验，提高人们的生活品质。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提高生活品质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促进电子商务发展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推动科技创新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智能家居和智能穿戴是电子商务领域的重要分支，能够促进电子商务的发展。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智能家居和智能穿戴是科技创新的产物，能够推动科技创新的发展。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智能家居与智能穿戴的重要性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20世纪90年代末期，随着互联网和物联网技术的兴起，智能家居和智能穿戴开始进入人们的视野。</a:t>
            </a:r>
          </a:p>
        </p:txBody>
      </p:sp>
      <p:pic>
        <p:nvPicPr>
          <p:cNvPr id="5" name="Picture 5"/>
          <p:cNvPicPr>
            <a:picLocks noChangeAspect="1"/>
          </p:cNvPicPr>
          <p:nvPr/>
        </p:nvPicPr>
        <p:blipFill>
          <a:blip r:embed="rId2"/>
          <a:srcRect l="16284" r="16284"/>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8774" r="18774"/>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起步阶段</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进入21世纪，随着技术的不断进步和应用场景的不断拓展，智能家居和智能穿戴开始快速发展。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发展阶段</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目前，智能家居和智能穿戴已经进入了成熟阶段，成为人们日常生活的重要组成部分。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成熟阶段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智能家居与智能穿戴的发展历程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电子商务在智能家居与智能穿戴中的应用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97" b="1009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智能照明、智能安防、智能环境监测、智能家电等。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智能手表、智能手环、智能眼镜、智能耳机等。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电子商务平台上的智能家居与智能穿戴产品</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智能穿戴产品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智能家居产品</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3867" b="386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653" r="1365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电子商务平台提供了丰富的智能家居与智能穿戴产品，满足不同消费者的需求。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丰富的产品选择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消费者可以在家中或办公室随时随地浏览和购买智能家居与智能穿戴产品，享受便捷的购物体验。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便捷的购物体验</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电子商务平台可以根据消费者的需求提供个性化的定制服务，满足消费者对产品的个性化需求。</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个性化定制服务</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电子商务平台上的智能家居与智能穿戴产品价格相对较低，消费者可以获得更多的价格优惠。</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价格比较优势</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电子商务在智能家居与智能穿戴中的优势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法律法规限制</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由于不同国家和地区的法律法规不同，电子商务平台在开展智能家居与智能穿戴业务时需要遵守相关法律法规，可能面临一定的法律风险。</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产品品质保障</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由于电子商务平台的虚拟性，消费者在购买智能家居与智能穿戴产品时可能面临品质保障的问题。</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售后服务问题</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电子商务平台上的售后服务可能不如实体店方便，消费者需要自行承担退换货等售后服务的风险。</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数据安全问题</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智能家居与智能穿戴产品涉及到用户的隐私数据，如何保障数据安全是电子商务平台需要解决的问题。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电子商务在智能家居与智能穿戴中的挑战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智能家居与智能穿戴的电子商务营销策略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https://d.book118.com/477114054050006053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2024-09-27T03:13:29.591</cp:lastPrinted>
  <dcterms:created xsi:type="dcterms:W3CDTF">2024-09-26T19:13:29Z</dcterms:created>
  <dcterms:modified xsi:type="dcterms:W3CDTF">2024-09-26T19:13:31Z</dcterms:modified>
</cp:coreProperties>
</file>