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6B9DC-EC5A-45AB-8232-AED08E92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C5550-6B8B-4980-A4EB-B52686C6C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BFEE2-59FA-43D5-A83B-0B1DDF50F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390E4-2D7B-4488-943E-1DC81E19C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467E8-9D79-4310-BBBE-FF47E0F86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BA3581-C2E1-4844-94A2-C2FCF1F2C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BC115-9F3A-4E2C-84A4-DA467F1A4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BD017-2555-4FC4-9D16-69E6BFDA2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2ED25-3E96-4A97-905A-9B66722FC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DBD1F-91AD-4875-A9DB-7D63E936F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971FA-D8F7-4383-97E1-008906C14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14112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药具培训课件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药具基本知识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药具使用方法与技巧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药具保存与维护管理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药具在医疗领域中的应用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药具市场现状及发展趋势分析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药具培训总结与展望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药具基本知识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药具是指用于预防、治疗疾病或促进健康的药品、医疗器械、保健用品等的总称。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根据使用目的和性质，药具可分为处方药具、非处方药具、医疗器械、保健用品等。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药具分类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药具定义与分类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药具在医疗卫生领域发挥着重要作用，能够治疗疾病、缓解症状、促进康复，提高患者的生活质量。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药具是保障人民健康的重要物质基础，对于防控疾病、提高医疗水平具有重要意义。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药具作用及重要性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药具重要性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药具作用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893" r="168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常见药具类型介绍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包括中药、西药等，用于治疗和预防疾病的药物。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如医用口罩、体温计、血压计等，用于疾病的诊断、治疗或缓解。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如保健食品、保健饮品等，具有调节机体功能、促进健康的作用。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如消毒用品、卫生材料等，用于医疗卫生领域的日常消毒和防护。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保健用品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其他药具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药具使用方法与技巧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https://d.book118.com/477114112006006054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2024-09-28T03:31:37.948</cp:lastPrinted>
  <dcterms:created xsi:type="dcterms:W3CDTF">2024-09-27T19:31:37Z</dcterms:created>
  <dcterms:modified xsi:type="dcterms:W3CDTF">2024-09-27T19:31:40Z</dcterms:modified>
</cp:coreProperties>
</file>