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EDE1E-32C5-473F-A18D-BC42F8B3A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367AA-7C0E-4668-A7AB-EAD23FDFB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286DF-092A-428B-90F1-7E0C92035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DA176-E364-42D3-B03B-ADEA5BF46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2AEBD3-CA89-4911-96D4-B5EEA100C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A70375-5FA1-4664-8670-C93F7DFF9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477BA6-EDBC-46E2-A064-E67D88E16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2CAC9-1220-416E-923C-44BFEA740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03D8D-24FE-41D9-B26F-50EAEA74F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DA298-02A0-48E8-B431-32D77BE27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9F8B0-C269-40E9-AFF1-A1B0036A0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15144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全面优化生产流程的关键举措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生产流程现状及问题分析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关键举措一：优化生产布局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关键举措二：引入先进技术和设备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关键举措三：强化生产计划和调度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关键举措四：完善质量管理体系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关键举措五：推进信息化和数字化建设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实施计划和预期成果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通过优化生产流程，降低生产成本，提高产品质量和生产效率，从而增强企业市场竞争力。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推动企业转型升级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153" b="71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随着市场需求的不断变化，企业需要不断优化生产流程，以满足客户的个性化需求。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优化生产流程是企业转型升级的重要手段，有助于提高企业的整体运营水平。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关键举措制定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针对生产流程中存在的问题，制定全面优化生产流程的关键举措。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实施计划与预期成果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阐述关键举措的实施计划和预期成果，明确责任人和时间节点。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生产流程现状分析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对企业现有生产流程进行全面梳理，找出存在的问题和瓶颈。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生产流程现状及问题分析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生产线布局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当前生产线按照工艺流程进行布局，各工序之间衔接紧密。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设备配置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主要生产设备配置齐全，但部分设备老化，维修频率较高。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人员配置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生产人员数量充足，但技能水平参差不齐，部分员工缺乏专业培训。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生产效率低下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由于设备老化和员工技能不足，导致生产效率低下，无法满足市场需求。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产品质量不稳定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由于缺乏统一的质量标准和有效的质量控制手段，产品质量波动较大。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原材料、能源和人力成本不断上涨，导致生产成本居高不下。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存在的问题和瓶颈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对设备的维护和保养不足，导致设备故障频发，影响生产效率和产品质量。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设备管理不善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缺乏对员工的系统培训，导致员工技能水平无法适应生产需要。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员工培训不足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缺乏有效的质量管理体系和质量控制手段，导致产品质量不稳定。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质量管理体系不完善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对原材料、能源等成本的控制不足，导致生产成本过高。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成本控制不力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关键举措一：优化生产布局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根据产品工艺流程，将设备和工序按照生产顺序排列，形成连续流动的生产线，减少等待和停滞时间。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采用流线化布局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针对多品种、小批量生产需求，采用可灵活调整的生产线布局，提高生产线的适应性和效率。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引入柔性生产线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通过分析和调整各工序的作业时间和设备配置，使生产线达到平衡状态，提高整体生产效率。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平衡生产线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调整生产线布局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83" r="17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引入自动化搬运设备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使用机器人、AGV等自动化搬运设备，实现物料自动搬运和定位，提高搬运效率和准确性。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采用集中供料系统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通过集中供料系统将原材料或半成品直接输送到生产线各工位，减少物料搬运距离和人力成本。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优化物料存储布局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合理规划物料存储区域，将常用物料存放在靠近生产线的位置，减少取料时间和搬运距离。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减少物料搬运距离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采用立体式存储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利用货架、阁楼等立体式存储设备，充分利用空间高度，增加物料存储容量。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优化设备布局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合理规划设备间距和排列方式，减少空间浪费，提高空间利用率。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引入空间管理系统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采用数字化空间管理系统，实时监控空间利用情况，为生产布局优化提供数据支持。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提高空间利用率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关键举措二：引入先进技术和设备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在生产线上引入工业机器人，实现自动化生产，提高生产效率和产品质量稳定性。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工业机器人应用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通过在生产设备和产品上安装传感器，实现设备状态和产品质量的实时监测与调控。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传感器与物联网技术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应用人工智能和机器学习技术，对生产数据进行深度分析和挖掘，优化生产流程和决策。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自动化和智能化技术应用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引进高精度、高效率的机床设备，提高加工精度和生产效率。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高效能机床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建设自动化生产线，实现生产流程的连续化和自动化，减少人工干预和生产成本。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自动化生产线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采用节能环保型设备，降低能源消耗和环境污染，提高企业社会形象。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节能环保设备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高效能设备的引进和更新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https://d.book118.com/477115144041006040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2024-09-12T13:53:24.420</cp:lastPrinted>
  <dcterms:created xsi:type="dcterms:W3CDTF">2024-09-12T05:53:24Z</dcterms:created>
  <dcterms:modified xsi:type="dcterms:W3CDTF">2024-09-12T05:53:26Z</dcterms:modified>
</cp:coreProperties>
</file>