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27C73C-BAA4-4B7A-8A1D-06E5D8FF5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6E18F-9454-43CB-B2B1-F78E44EC1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749AD3-61E6-48BF-9314-B5F566554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806250-F698-4735-BD60-95731A6C4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F0CE9E-BDD4-4162-8FF9-D8496F72EA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E796E6-9B04-40C1-9FAA-736A11B1D6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778D4C-0853-4992-B2F5-0F296BE2DB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35211A-FA11-471C-8259-D8D1375A8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530AE0-3021-4F89-85A8-68C911631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7E829-157E-4B3B-9372-FD3E734CB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AEBB9D-122F-4DBB-9765-CCAA1F58F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1600216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2024-01-18</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水利国库集中资金管理的处理程序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水利国库集中资金管理概述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水利国库集中资金管理的预算编制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水利国库集中资金管理的执行与监控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水利国库集中资金管理的风险与应对措施</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水利国库集中资金管理的优化与改进建议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随着财政管理体制改革的深入推进，水利国库集中资金管理成为提高财政资金使用效益、加强财政监督的重要手段。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水利建设是国家基础设施建设的重要组成部分，需要大量的资金投入。通过水利国库集中资金管理，可以确保资金的安全、规范和有效使用。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水利建设需求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财政管理体制改革</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提高资金使用效益</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通过集中管理，可以优化资金配置，减少资金闲置和浪费，提高资金使用效益。</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加强财政监督</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水利国库集中资金管理有助于加强财政部门对水利资金的监管，防止资金挪用、截留等问题的发生。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促进水利事业发展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水利国库集中资金管理可以确保水利建设项目的顺利实施，推动水利事业的可持续发展。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水利国库集中资金管理的意义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水利国库集中资金管理概述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水利国库集中资金管理的定义</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水利国库集中资金管理是指将国家财政用于水利建设的资金纳入国库单一账户体系，实行集中收付和统一管理的制度。</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该制度旨在加强水利资金管理，提高资金使用效益，保障水利事业健康发展。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预算管理原则</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水利国库集中资金管理应遵循预算管理原则，按照批准的预算和用款计划进行资金支付。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专款专用原则</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水利资金必须专款专用，不得挪作他用。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公开透明原则</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水利国库集中资金管理应公开透明，接受社会监督。</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水利国库集中资金管理的原则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水利国库集中资金管理的流程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预算编制</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水利部门根据事业发展需要和财力可能，编制水利资金预算，报经财政部门审核批准。</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预算执行</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财政部门根据批准的水利资金预算和用款计划，通过国库单一账户体系将资金直接支付给收款人或用款单位。</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决算编制</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水利部门在年度终了后，编制水利资金决算，报经财政部门审核批准。</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监督检查</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财政、审计等部门对水利国库集中资金管理情况进行监督检查，确保资金安全有效使用。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水利国库集中资金管理的预算编制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完整性原则</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预算编制应涵盖水利国库集中资金管理的各个方面和环节，确保预算的全面性和完整性。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绩效导向原则</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预算编制应以绩效为导向，注重预算资金的使用效益和效果，提高预算管理水平。</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可行性原则</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预算编制应充分考虑实际情况和可行性，确保预算的可执行性和可操作性。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科学性原则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预算编制应遵循科学、合理的原则，结合水利行业的特点和实际情况，采用科学的预测和决策方法。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预算编制的原则和方法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执行预算</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按照批准的预算方案，组织实施水利国库集中资金管理工作。</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审核批准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将预算方案提交给相关部门或领导进行审核和批准。</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制定预算方案</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根据分析预测结果，结合实际情况，制定水利国库集中资金管理的预算方案。</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收集资料</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收集与水利国库集中资金管理相关的政策、法规、规划、计划等资料。</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分析预测</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对收集的资料进行分析和预测，了解水利行业的发展趋势和需求。</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预算编制的流程和步骤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https://d.book118.com/477116002162006041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2024-09-14T22:15:27.623</cp:lastPrinted>
  <dcterms:created xsi:type="dcterms:W3CDTF">2024-09-14T14:15:27Z</dcterms:created>
  <dcterms:modified xsi:type="dcterms:W3CDTF">2024-09-14T14:15:29Z</dcterms:modified>
</cp:coreProperties>
</file>