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A8202E-15E1-4898-BE45-081CCD035B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6C5220-AC92-4C90-B918-9731A73A6C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1D69AE-E97E-495D-ACD4-4734710259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26081B-0675-408C-B2D5-2AC9456840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3BF55D6-DEB7-4C05-AAB1-27CE6C5766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6531327-78CB-4902-968C-0B26F7AB1D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CCC4745-BEA0-46CE-AB53-979D76A51A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199D2B-F4B2-4461-A389-E02CB39F40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B87F37-2872-4C4C-B47B-4BE9B243B9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63AE6A-1F78-462D-AD0E-639BEDC115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AB90CD-C61F-4008-9B2B-4D5B3CACC6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77116013024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88841" y="1601801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中风的中西治疗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中医治疗中风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西医治疗中风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中西医结合治疗中风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预防与保健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633" r="1063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085" r="3108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5929" r="2592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中风是一种急性脑血管事件，由于脑部血管阻塞或破裂导致脑组织损伤。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中风通常由高血压、动脉粥样硬化、糖尿病、吸烟等危险因素引起。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中风的定义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缺血性中风和出血性中风。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偏瘫、偏身感觉障碍、失语、视力障碍等。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中风的分类与症状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中风是导致成人残疾的主要原因之一，影响患者的日常生活和工作能力。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中风可能导致认知和情感障碍，如抑郁、焦虑等，影响患者的生活质量。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后果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中风的影响与后果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中医治疗中风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根据患者具体病情，开具具有活血化瘀、通络止痛等功效的中药汤剂进行治疗。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选用具有中风治疗作用的中成药，如华佗再造丸、脑安胶囊等。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中药治疗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中成药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中药汤剂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5566" b="556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通过针刺特定穴位，调节气血、疏通经络，促进中风恢复。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艾灸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利用艾灸的热力刺激特定穴位，达到温通经络、调和气血的作用。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针灸治疗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推拿按摩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推拿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通过推、拿、揉、捏等手法，缓解肌肉紧张、促进血液循环，改善中风症状。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按摩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对患肢进行轻柔的按摩，促进肢体功能的恢复。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429000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西医治疗中风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2663" y="1986324"/>
            <a:ext cx="7686675" cy="15716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lumMod val="6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https://d.book118.com/477116013024006033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2024-09-06T08:38:54.873</cp:lastPrinted>
  <dcterms:created xsi:type="dcterms:W3CDTF">2024-09-06T00:38:54Z</dcterms:created>
  <dcterms:modified xsi:type="dcterms:W3CDTF">2024-09-06T00:38:56Z</dcterms:modified>
</cp:coreProperties>
</file>