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DAB777-084E-4207-84A5-63601786E5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30362F-494A-4A90-9D72-A06B3D5CEC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4AC208-1CE1-49BB-A0D5-D46E6841A0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E7EFA3-E07D-4D86-9B08-BFFF8D9F94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740A52-FB69-4C46-830F-A365B76A8E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292777-77C7-47DC-B1F1-AC3F5D1B9A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9ACDB5-9942-4329-A97E-D9E9DD34A0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769789-EE53-4723-A69B-18FDDCA0A0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73814D-B71E-4764-89E4-64BED42426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A110F1-4481-4DC5-AADF-8B23368EFF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EBCE72-FE8E-4BD3-8CCA-7E89C2CA6C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11613001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数学实验课件--微分方程模型</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微分方程模型简介</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微分方程模型的建立</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微分方程模型的求解</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微分方程模型的应用实例</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微分方程模型的扩展与展望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微分方程模型简介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77" r="107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微分方程是包含未知函数及其导数的等式。根据方程中导数的最高阶数，可以将微分方程分为一阶、二阶和高阶微分方程。</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微分方程定义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根据方程的形式和性质，微分方程可以分为线性微分方程和非线性微分方程，常微分方程和偏微分方程等。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微分方程分类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微分方程的定义与分类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切线斜率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一阶微分方程可以用来描述曲线上某一点的切线斜率。例如，$y'=k$表示直线$y=kx+b$的斜率为$k$。</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曲线的变化趋势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二阶微分方程可以用来描述曲线的变化趋势。例如，$y''=k$表示曲线$y=kx^2+c$的凹凸性。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微分方程的几何意义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通过建立经济问题的微分方程模型，可以预测经济变量的变化趋势，如人口增长、通货膨胀等。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经济预测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物理现象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工程问题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02" r="1660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许多物理现象可以用微分方程来描述，如自由落体运动、电路中的电流等。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在工程领域中，微分方程被广泛应用于解决各种问题，如控制系统、信号处理等。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微分方程在现实生活中的应用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微分方程模型的建立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在建立微分方程模型之前，需要明确问题中涉及的变量和参数，这些变量和参数将用于描述问题中的变化过程。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首先，我们需要确定问题中涉及的各个变量，这些变量通常代表问题中的不同方面，如时间、速度、位置等。同时，我们还需要确定问题中的参数，这些参数可以是常数或已知量，用于描述问题中的某些固定属性或关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确定问题中的变量和参数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在确定了问题中的变量和参数后，我们需要找出这些变量之间的数学关系，这些关系将通过微分方程来描述。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数学关系通常由物理定律、化学反应机理等知识来确定。例如，在描述物体运动时，我们可以通过牛顿第二定律找出力、加速度和质量之间的关系；在描述电路时，我们可以通过欧姆定律找出电流、电压和电阻之间的关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确定问题中的数学关系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将问题转化为数学模型是建立微分方程模型的关键步骤，这一过程需要将实际问题抽象化，并选择适当的数学工具进行表达。</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在将问题转化为数学模型时，我们需要对问题进行合理的假设和简化，忽略次要因素，保留主要因素。然后，我们根据已知的数学关系，选择适当的数学工具（如微积分、线性代数等）来表达问题。最终，我们将问题表示为一个或多个微分方程，这些微分方程将描述变量之间的动态变化关系。</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将问题转化为数学模型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建立的微分方程模型是否正确，需要经过验证才能确定。验证模型的正确性是建立微分方程模型的重要步骤之一。</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验证模型的正确性通常包括两个方面：一是理论验证，即通过数学推导和证明来验证微分方程的正确性；二是实践验证，即通过实验数据或实际观测数据来验证微分方程的预测结果是否准确。如果模型通过了验证，我们就可以用它来预测和解决类似的问题；如果模型未能通过验证，我们就需要重新审视模型的建立过程，找出问题所在，并进行修正。</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验证模型的正确性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微分方程模型的求解</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https://d.book118.com/477116130013006042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2024-09-15T05:12:23.309</cp:lastPrinted>
  <dcterms:created xsi:type="dcterms:W3CDTF">2024-09-14T21:12:23Z</dcterms:created>
  <dcterms:modified xsi:type="dcterms:W3CDTF">2024-09-14T21:12:25Z</dcterms:modified>
</cp:coreProperties>
</file>