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2AA347-67FD-42C9-904A-C3F0F19930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1CB4B2-600C-467B-AE8C-1AEB2F5A8E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C70EE6-2F78-495D-ACE8-0B09843BB3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96B6E6-BB2F-4322-9FF4-BBBABAAA4B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DAFF0A-4004-4C85-A8A6-441525D42B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139F33-3BAD-413B-81D0-DB395A05B8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85AF4D-8A37-4A90-AEE7-80F6F973CC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54E02A-1D01-491F-9F01-72D19A1FAF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902A2E-34FA-4BDC-AE5E-3224F9DFD4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397163-E224-4E9C-BFE3-62A1499C45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1C9C68-2BE2-4C2C-BC92-143E3742B5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120102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车辆卫星定位监控系统管理制度</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汇报人：AA</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2024-01-25</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AA</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卫星定位监控系统概述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管理制度与规范</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使用操作指南</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维护保养与故障排除</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数据分析与优化建议</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通过建立卫星定位监控系统，实现对公司车辆的实时监控和有效管理，提高车辆使用效率和管理水平。</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加强车辆管理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借助卫星定位技术，及时掌握车辆行驶状态，预防和减少交通事故的发生，保障驾驶员和乘客的安全。</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保障行车安全</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随着物流、运输等行业的快速发展，车辆卫星定位监控系统已成为行业标配，制定相应管理制度有助于公司适应行业发展趋势。</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适应行业发展</a:t>
            </a:r>
          </a:p>
        </p:txBody>
      </p:sp>
      <p:pic>
        <p:nvPicPr>
          <p:cNvPr id="9" name="Picture 9"/>
          <p:cNvPicPr>
            <a:picLocks noChangeAspect="1"/>
          </p:cNvPicPr>
          <p:nvPr/>
        </p:nvPicPr>
        <p:blipFill>
          <a:blip r:embed="rId2"/>
          <a:srcRect l="16625" r="16625"/>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207" r="1220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适用范围</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本制度适用于公司所有配备卫星定位监控系统的车辆及相关管理人员。</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适用对象</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包括公司所有驾驶员、车辆调度员、监控中心工作人员等。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相关方合作</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与公司合作的物流公司、运输公司等，在涉及车辆管理和调度方面，也应参照本制度执行。</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卫星定位监控系统概述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827" r="1682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6341" b="16341"/>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1266" r="21266"/>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7417" r="17417"/>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系统组成及功能</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包括卫星定位装置、通信模块和车载终端，用于接收和发送定位信号。</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集成地图、数据分析、报警管理等功能的综合监控平台。</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通过移动通信网络或互联网实现数据实时传输。</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实时定位、轨迹回放、超速报警、越界报警等。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硬件设备</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软件平台</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数据传输网络</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功能特点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工作原理：利用卫星导航系统提供的定位、导航和授时服务，结合通信技术，实现对车辆的实时监控和管理。</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工作流程</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 车辆上的卫星定位装置接收卫星信号并计算位置信息。</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 通过通信模块将位置信息发送到监控中心。</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3. 监控中心软件平台接收、解析并显示车辆位置信息。</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4. 根据设定的规则和算法，对车辆行为进行分析和报警。</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工作原理及流程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卫星导航系统</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车载终端</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通信模块</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监控中心</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相关术语解析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一种基于人造地球卫星的定位、导航和授时系统，如GPS、北斗等。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实现车载终端与监控中心之间数据传输的硬件设备。</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安装在车辆上的设备，用于接收卫星信号并发送定位信息到监控中心。</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负责接收、处理并显示车辆位置信息的场所，通常配备专业的软件平台和硬件设备。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管理制度与规范</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选用符合国家标准和行业规定的卫星定位监控设备，确保设备性能稳定、可靠。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设备采购与选型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542" r="16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安装位置与要求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调试与检测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292" r="16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设备安装位置应确保接收信号良好，避免遮挡和干扰，同时方便日常维护和操作。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设备安装完成后进行系统调试，确保各项功能正常运行，满足监控需求。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设备安装与调试规范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数据分析与应用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对监控数据进行实时分析和应用，为车辆调度、安全管理等提供依据。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监控中心建设</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设立专门的监控中心，配备专业的监控设备和人员，确保24小时不间断监控。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监控职责与流程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明确监控人员的职责和工作流程，包括监控内容、记录、报告等。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监控中心运行管理规范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确保数据采集的准确性和完整性，包括车辆位置、速度、方向、状态等信息。</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数据采集</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采用稳定、可靠的数据传输方式，确保数据实时、准确地传输至监控中心。</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数据传输</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对采集的数据进行清洗、整合和分析，提取有价值的信息，为决策提供支持。</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数据处理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数据采集、传输和处理规范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应急演练与培训</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定期组织应急演练和培训，提高相关人员的应急处置能力和水平。</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应急处置流程</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在发生紧急情况时，按照应急预案和处置流程进行及时、有效的处置，确保车辆和人员的安全。</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应急预案制定</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针对可能出现的各种紧急情况，制定相应的应急预案，明确应对措施和责任人。</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应急预案与处置流程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使用操作指南</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用户注册</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新用户需在系统注册页面填写相关信息（如用户名、密码、邮箱等）进行注册，注册成功后，系统将发送确认邮件至用户邮箱，用户需按照邮件提示完成账号激活。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用户登录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用户在登录页面输入正确的用户名和密码，点击登录按钮即可进入系统。若忘记密码，可通过注册时填写的邮箱找回密码。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用户注册与登录操作</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https://d.book118.com/477120102012006036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2024-09-10T20:16:13.589</cp:lastPrinted>
  <dcterms:created xsi:type="dcterms:W3CDTF">2024-09-10T12:16:13Z</dcterms:created>
  <dcterms:modified xsi:type="dcterms:W3CDTF">2024-09-10T12:16:15Z</dcterms:modified>
</cp:coreProperties>
</file>