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B9BCE-3183-4CB4-8E49-769631A1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1F26-9B72-48CC-8978-FB3B8A10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1585B-8698-430C-AE7A-4667FB70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9E3CB-ECFB-4199-BC63-2CEBF6E5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296FF-BA9A-477D-8ABB-D8355DEE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D3F25-465B-4CB0-944C-14722C01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57D4E-1F94-45B1-9D88-9D442468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9FAF4-7E7E-42C4-AC0A-98ECAB72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4FF74-5110-4590-8719-549639D4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C7F43-EEE5-4E40-8E5A-6EF107810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FFCF5-A67E-40FA-B19A-2ACE1A3A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20106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婚庆主持人的岗位分析报告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岗位能力要求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岗位培训与提升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岗位名称：婚庆主持人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职责概述：负责婚礼庆典的主持工作，包括仪式流程的安排、现场氛围的营造、新人的互动环节等，确保婚礼顺利进行。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岗位名称与职责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需具备良好的沟通、组织、协调能力和现场应变能力，能够应对各种突发状况，同时需具备丰富的婚礼主持经验和专业知识。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需要具备良好的形象气质、亲和力以及高度的责任心和职业道德，同时需具备相关学历背景和资质认证。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随着人们生活水平的提高，婚礼庆典市场逐渐繁荣，婚庆主持人的需求量也随之增加。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婚庆主持人可以通过不断积累经验、提升自己的专业素养，逐渐成为行业内的知名主持人，并可自主创业或担任相关企业的管理职位。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随着婚礼庆典市场的不断扩大和规范化，婚庆主持人的职业前景将更加广阔，同时也会面临更加激烈的竞争和更高的要求。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行业前景展望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根据新人需求和婚礼主题，设计并安排婚礼仪式、宴会等各个环节的流程。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策划婚礼流程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与场地、摄影、摄像、化妆等相关供应商进行沟通，确保各项资源得到合理安排。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指导场地布置，确保婚礼现场符合新人的期望和风格。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布置现场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根据婚礼规模和需求，协助新人制定合理的预算，并控制费用。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婚礼策划与准备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在婚礼仪式中，负责引导仪式进程，确保仪式的顺利进行。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仪式主持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在各个环节之间进行适当的串场和介绍，使整个婚礼流程连贯、有序。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串场与介绍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在宴会等环节中，运用幽默、温馨的话语，营造欢乐、感人的氛围。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活跃气氛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遇到突发状况时，能够迅速应对，化解尴尬局面。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主持仪式与活动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与新人及其家人保持良好沟通，了解他们的需求和期望，确保婚礼的顺利进行。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制定并准备应急预案，以应对可能出现的突发状况，如天气变化、设备故障等。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在婚礼过程中遇到问题时，能够迅速判断并采取有效措施解决问题。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婚礼结束后，收集新人和参与人员的反馈，提出改进建议。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保持良好的仪表和仪态，展现专业、得体的形象。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形象礼仪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以热情、周到的服务态度，满足新人和参与人员的合理需求。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在婚礼过程中，指导参与人员遵守适当的礼仪规范。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引导礼仪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对于有特殊需求的参与者，如老人、儿童或行动不便的人士，能够提供适当的关心和照顾。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照顾特殊需求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岗位能力要求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婚庆主持人的语言表达能力是其核心能力之一，要求主持人能够清晰、流畅、有感染力地表达思想和情感。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婚庆主持人需要能够用恰当的语言表达婚礼的主题和氛围，引导婚礼仪式的进程，与宾客进行有效的沟通，并能够根据不同的情境运用不同的语言表达方式。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33" r="1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良好的组织协调能力是婚庆主持人必备的素质，要求主持人能够有序地安排和协调各项活动，确保婚礼顺利进行。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婚庆主持人需要提前与婚礼策划人员、酒店工作人员等相关人员进行充分的沟通和协调，制定详细的流程和时间安排，并在婚礼现场灵活应对各种突发状况，确保一切按计划进行。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https://d.book118.com/477120106056006043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2024-09-17T04:25:43.715</cp:lastPrinted>
  <dcterms:created xsi:type="dcterms:W3CDTF">2024-09-16T20:25:43Z</dcterms:created>
  <dcterms:modified xsi:type="dcterms:W3CDTF">2024-09-16T20:25:45Z</dcterms:modified>
</cp:coreProperties>
</file>