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CBBF10-F82A-4B3B-A589-AECE03EAA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535FA5-833D-4954-9EE4-D066A5531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0A4815-5D2D-4947-BE30-0DE41B8CE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1F3EE4-3CD3-48B8-A2B6-B989FBDBD4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897BA5-D14D-49A6-BD52-6ABB71DF35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A70FA4-0DA0-46C2-92CF-B25DE458FF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9DB79F-48D9-418F-87AD-9258C53422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53A1F5-0B3C-467C-9AE3-E4EF68D29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ECB7A0-E055-4C27-BCF2-0D3F64581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36AA21-AE8F-4AA2-A17E-EC46C4A3E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12B648-F097-4DD5-A738-3B4D88B45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2013301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芯片射频智能化设计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射频芯片设计概述
 智能化设计原理与技术
 设计流程与工具介绍
 关键设计参数与优化
 智能化设计应用案例
 设计可靠性与测试技术
 前沿技术与挑战展望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射频芯片设计概述</a:t>
            </a:r>
          </a:p>
        </p:txBody>
      </p:sp>
      <p:sp>
        <p:nvSpPr>
          <p:cNvPr id="3" name="Subtitle 2"/>
          <p:cNvSpPr>
            <a:spLocks noGrp="1"/>
          </p:cNvSpPr>
          <p:nvPr>
            <p:ph type="subTitle" idx="1"/>
          </p:nvPr>
        </p:nvSpPr>
        <p:spPr/>
        <p:txBody>
          <a:bodyPr/>
          <a:lstStyle/>
          <a:p>
            <a:r>
              <a:t>芯片射频智能化设计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射频芯片设计概述</a:t>
            </a:r>
          </a:p>
        </p:txBody>
      </p:sp>
      <p:sp>
        <p:nvSpPr>
          <p:cNvPr id="3" name="Text Placeholder 2"/>
          <p:cNvSpPr>
            <a:spLocks noGrp="1"/>
          </p:cNvSpPr>
          <p:nvPr>
            <p:ph type="body" idx="1"/>
          </p:nvPr>
        </p:nvSpPr>
        <p:spPr/>
        <p:txBody>
          <a:bodyPr/>
          <a:lstStyle/>
          <a:p>
            <a:r>
              <a:t>射频芯片设计概述</a:t>
            </a:r>
          </a:p>
        </p:txBody>
      </p:sp>
      <p:sp>
        <p:nvSpPr>
          <p:cNvPr id="4" name="Content Placeholder 3"/>
          <p:cNvSpPr>
            <a:spLocks noGrp="1"/>
          </p:cNvSpPr>
          <p:nvPr>
            <p:ph sz="half" idx="2"/>
          </p:nvPr>
        </p:nvSpPr>
        <p:spPr/>
        <p:txBody>
          <a:bodyPr/>
          <a:lstStyle/>
          <a:p>
            <a:r>
              <a:t>1.射频芯片的重要性：射频芯片是实现无线通信的关键组件，负责处理电磁波信号，实现数据的传输和接收。</a:t>
            </a:r>
          </a:p>
          <a:p>
            <a:r>
              <a:t>2.设计挑战：由于射频芯片需要处理高频信号，设计过程中需要考虑信号衰减、干扰、噪声等多方面因素，因此对设计技术和经验要求较高。</a:t>
            </a:r>
          </a:p>
          <a:p>
            <a:r>
              <a:t>3.发展趋势：随着5G、物联网等技术的不断发展，射频芯片的设计需求不断增加，同时设计技术也在不断进步，向着更高性能、更低功耗的方向发展。</a:t>
            </a:r>
          </a:p>
          <a:p/>
        </p:txBody>
      </p:sp>
      <p:sp>
        <p:nvSpPr>
          <p:cNvPr id="5" name="Text Placeholder 4"/>
          <p:cNvSpPr>
            <a:spLocks noGrp="1"/>
          </p:cNvSpPr>
          <p:nvPr>
            <p:ph type="body" idx="3"/>
          </p:nvPr>
        </p:nvSpPr>
        <p:spPr/>
        <p:txBody>
          <a:bodyPr/>
          <a:lstStyle/>
          <a:p>
            <a:r>
              <a:t>射频芯片设计流程</a:t>
            </a:r>
          </a:p>
        </p:txBody>
      </p:sp>
      <p:sp>
        <p:nvSpPr>
          <p:cNvPr id="6" name="Content Placeholder 5"/>
          <p:cNvSpPr>
            <a:spLocks noGrp="1"/>
          </p:cNvSpPr>
          <p:nvPr>
            <p:ph sz="half" idx="4"/>
          </p:nvPr>
        </p:nvSpPr>
        <p:spPr/>
        <p:txBody>
          <a:bodyPr/>
          <a:lstStyle/>
          <a:p>
            <a:r>
              <a:t>1.设计流程：射频芯片设计流程包括电路设计、版图设计、仿真验证等多个环节，需要多个团队协同合作。</a:t>
            </a:r>
          </a:p>
          <a:p>
            <a:r>
              <a:t>2.设计工具：常用的射频芯片设计工具包括电路仿真软件、版图编辑软件等，需要掌握这些工具的使用方法。</a:t>
            </a:r>
          </a:p>
          <a:p>
            <a:r>
              <a:t>3.设计考虑因素：在设计过程中需要考虑工艺、成本、可靠性等因素，以确保设计的实用性和可行性。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射频芯片设计概述</a:t>
            </a:r>
          </a:p>
        </p:txBody>
      </p:sp>
      <p:sp>
        <p:nvSpPr>
          <p:cNvPr id="3" name="Content Placeholder 2"/>
          <p:cNvSpPr>
            <a:spLocks noGrp="1"/>
          </p:cNvSpPr>
          <p:nvPr>
            <p:ph sz="half" idx="2"/>
          </p:nvPr>
        </p:nvSpPr>
        <p:spPr/>
        <p:txBody>
          <a:bodyPr/>
          <a:lstStyle/>
          <a:p>
            <a:r>
              <a:t>1.电路结构：射频芯片电路包括放大器、滤波器、振荡器等多个模块，需要根据具体应用场景选择合适的电路结构。</a:t>
            </a:r>
          </a:p>
          <a:p>
            <a:r>
              <a:t>2.电路设计考虑因素：在电路设计过程中需要考虑电路性能、功耗、面积等因素的平衡，以实现最佳的设计效果。</a:t>
            </a:r>
          </a:p>
          <a:p>
            <a:r>
              <a:t>3.电路设计优化：可以通过参数优化、版图优化等方式提高电路性能，减小功耗和面积。</a:t>
            </a:r>
          </a:p>
          <a:p/>
        </p:txBody>
      </p:sp>
      <p:sp>
        <p:nvSpPr>
          <p:cNvPr id="4" name="Text Placeholder 3"/>
          <p:cNvSpPr>
            <a:spLocks noGrp="1"/>
          </p:cNvSpPr>
          <p:nvPr>
            <p:ph type="body" idx="3"/>
          </p:nvPr>
        </p:nvSpPr>
        <p:spPr/>
        <p:txBody>
          <a:bodyPr/>
          <a:lstStyle/>
          <a:p>
            <a:r>
              <a:t>射频芯片版图设计</a:t>
            </a:r>
          </a:p>
        </p:txBody>
      </p:sp>
      <p:sp>
        <p:nvSpPr>
          <p:cNvPr id="5" name="Content Placeholder 4"/>
          <p:cNvSpPr>
            <a:spLocks noGrp="1"/>
          </p:cNvSpPr>
          <p:nvPr>
            <p:ph sz="half" idx="4"/>
          </p:nvPr>
        </p:nvSpPr>
        <p:spPr/>
        <p:txBody>
          <a:bodyPr/>
          <a:lstStyle/>
          <a:p>
            <a:r>
              <a:t>1.版图布局：需要根据电路结构和工艺流程，合理布局元器件和互连线，以确保电路功能的正确性。</a:t>
            </a:r>
          </a:p>
          <a:p>
            <a:r>
              <a:t>2.版图优化：可以通过优化元器件的形状和大小、调整布线层次等方式，提高版图性能和可靠性。</a:t>
            </a:r>
          </a:p>
          <a:p>
            <a:r>
              <a:t>3.版图验证：需要对版图进行DRC、LVS等验证，确保版图的正确性和可制造性。</a:t>
            </a:r>
          </a:p>
          <a:p/>
        </p:txBody>
      </p:sp>
      <p:sp>
        <p:nvSpPr>
          <p:cNvPr id="6" name="Text Placeholder 5"/>
          <p:cNvSpPr>
            <a:spLocks noGrp="1"/>
          </p:cNvSpPr>
          <p:nvPr>
            <p:ph type="body" idx="1"/>
          </p:nvPr>
        </p:nvSpPr>
        <p:spPr/>
        <p:txBody>
          <a:bodyPr/>
          <a:lstStyle/>
          <a:p>
            <a:r>
              <a:t>射频芯片电路设计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射频芯片设计概述</a:t>
            </a:r>
          </a:p>
        </p:txBody>
      </p:sp>
      <p:sp>
        <p:nvSpPr>
          <p:cNvPr id="3" name="Text Placeholder 2"/>
          <p:cNvSpPr>
            <a:spLocks noGrp="1"/>
          </p:cNvSpPr>
          <p:nvPr>
            <p:ph type="body" idx="1"/>
          </p:nvPr>
        </p:nvSpPr>
        <p:spPr/>
        <p:txBody>
          <a:bodyPr/>
          <a:lstStyle/>
          <a:p>
            <a:r>
              <a:t>射频芯片仿真验证</a:t>
            </a:r>
          </a:p>
        </p:txBody>
      </p:sp>
      <p:sp>
        <p:nvSpPr>
          <p:cNvPr id="4" name="Content Placeholder 3"/>
          <p:cNvSpPr>
            <a:spLocks noGrp="1"/>
          </p:cNvSpPr>
          <p:nvPr>
            <p:ph sz="half" idx="2"/>
          </p:nvPr>
        </p:nvSpPr>
        <p:spPr/>
        <p:txBody>
          <a:bodyPr/>
          <a:lstStyle/>
          <a:p>
            <a:r>
              <a:t>1.仿真方法：常用的射频芯片仿真方法包括时域仿真、频域仿真、噪声仿真等，需要根据具体应用场景选择合适的仿真方法。</a:t>
            </a:r>
          </a:p>
          <a:p>
            <a:r>
              <a:t>2.仿真结果分析：需要对仿真结果进行分析和解读，找出设计中的问题和不足，提出改进方案。</a:t>
            </a:r>
          </a:p>
          <a:p>
            <a:r>
              <a:t>3.仿真优化：可以通过参数扫描、敏感性分析等方式，对设计进行优化，提高性能和可靠性。</a:t>
            </a:r>
          </a:p>
          <a:p/>
        </p:txBody>
      </p:sp>
      <p:sp>
        <p:nvSpPr>
          <p:cNvPr id="5" name="Text Placeholder 4"/>
          <p:cNvSpPr>
            <a:spLocks noGrp="1"/>
          </p:cNvSpPr>
          <p:nvPr>
            <p:ph type="body" idx="3"/>
          </p:nvPr>
        </p:nvSpPr>
        <p:spPr/>
        <p:txBody>
          <a:bodyPr/>
          <a:lstStyle/>
          <a:p>
            <a:r>
              <a:t>射频芯片测试与调试</a:t>
            </a:r>
          </a:p>
        </p:txBody>
      </p:sp>
      <p:sp>
        <p:nvSpPr>
          <p:cNvPr id="6" name="Content Placeholder 5"/>
          <p:cNvSpPr>
            <a:spLocks noGrp="1"/>
          </p:cNvSpPr>
          <p:nvPr>
            <p:ph sz="half" idx="4"/>
          </p:nvPr>
        </p:nvSpPr>
        <p:spPr/>
        <p:txBody>
          <a:bodyPr/>
          <a:lstStyle/>
          <a:p>
            <a:r>
              <a:t>1.测试方案：需要根据射频芯片的特点和应用场景，制定合理的测试方案，确保测试结果的准确性和可靠性。</a:t>
            </a:r>
          </a:p>
          <a:p>
            <a:r>
              <a:t>2.测试设备：需要选择合适的测试设备，如信号发生器、频谱分析仪等，以确保测试结果的准确性和精度。</a:t>
            </a:r>
          </a:p>
          <a:p>
            <a:r>
              <a:t>3.调试方法：常用的调试方法包括微调元器件参数、修改版图布局等，需要对调试结果进行评估和反馈，直至达到设计要求。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智能化设计原理与技术</a:t>
            </a:r>
          </a:p>
        </p:txBody>
      </p:sp>
      <p:sp>
        <p:nvSpPr>
          <p:cNvPr id="3" name="Subtitle 2"/>
          <p:cNvSpPr>
            <a:spLocks noGrp="1"/>
          </p:cNvSpPr>
          <p:nvPr>
            <p:ph type="subTitle" idx="1"/>
          </p:nvPr>
        </p:nvSpPr>
        <p:spPr/>
        <p:txBody>
          <a:bodyPr/>
          <a:lstStyle/>
          <a:p>
            <a:r>
              <a:t>芯片射频智能化设计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智能化设计原理与技术</a:t>
            </a:r>
          </a:p>
        </p:txBody>
      </p:sp>
      <p:sp>
        <p:nvSpPr>
          <p:cNvPr id="3" name="Text Placeholder 2"/>
          <p:cNvSpPr>
            <a:spLocks noGrp="1"/>
          </p:cNvSpPr>
          <p:nvPr>
            <p:ph type="body" idx="1"/>
          </p:nvPr>
        </p:nvSpPr>
        <p:spPr/>
        <p:txBody>
          <a:bodyPr/>
          <a:lstStyle/>
          <a:p>
            <a:r>
              <a:t>智能化设计原理</a:t>
            </a:r>
          </a:p>
        </p:txBody>
      </p:sp>
      <p:sp>
        <p:nvSpPr>
          <p:cNvPr id="4" name="Content Placeholder 3"/>
          <p:cNvSpPr>
            <a:spLocks noGrp="1"/>
          </p:cNvSpPr>
          <p:nvPr>
            <p:ph sz="half" idx="2"/>
          </p:nvPr>
        </p:nvSpPr>
        <p:spPr/>
        <p:txBody>
          <a:bodyPr/>
          <a:lstStyle/>
          <a:p>
            <a:r>
              <a:t>1.智能化设计是基于人工智能算法和机器学习模型，通过对大量数据进行训练和分析，实现设计过程的自动化和优化。</a:t>
            </a:r>
          </a:p>
          <a:p>
            <a:r>
              <a:t>2.智能化设计利用计算机的高速运算能力和大数据处理能力，能够在短时间内完成大量设计方案的分析和评估，提高设计效率。</a:t>
            </a:r>
          </a:p>
          <a:p>
            <a:r>
              <a:t>3.智能化设计能够根据客户需求和产品性能要求，自动调整设计参数和方案，实现最佳设计效果。</a:t>
            </a:r>
          </a:p>
          <a:p/>
        </p:txBody>
      </p:sp>
      <p:sp>
        <p:nvSpPr>
          <p:cNvPr id="5" name="Text Placeholder 4"/>
          <p:cNvSpPr>
            <a:spLocks noGrp="1"/>
          </p:cNvSpPr>
          <p:nvPr>
            <p:ph type="body" idx="3"/>
          </p:nvPr>
        </p:nvSpPr>
        <p:spPr/>
        <p:txBody>
          <a:bodyPr/>
          <a:lstStyle/>
          <a:p>
            <a:r>
              <a:t>智能化设计技术</a:t>
            </a:r>
          </a:p>
        </p:txBody>
      </p:sp>
      <p:sp>
        <p:nvSpPr>
          <p:cNvPr id="6" name="Content Placeholder 5"/>
          <p:cNvSpPr>
            <a:spLocks noGrp="1"/>
          </p:cNvSpPr>
          <p:nvPr>
            <p:ph sz="half" idx="4"/>
          </p:nvPr>
        </p:nvSpPr>
        <p:spPr/>
        <p:txBody>
          <a:bodyPr/>
          <a:lstStyle/>
          <a:p>
            <a:r>
              <a:t>1.智能化设计技术包括人工智能、机器学习、深度学习等多种技术，能够处理复杂的设计问题和大数据分析。</a:t>
            </a:r>
          </a:p>
          <a:p>
            <a:r>
              <a:t>2.智能化设计技术需要与传统设计方法进行结合，充分发挥各自的优势，提高设计质量和效率。</a:t>
            </a:r>
          </a:p>
          <a:p>
            <a:r>
              <a:t>3.智能化设计技术需要不断更新和优化，适应不断变化的市场需求和技术发展趋势。</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智能化设计原理与技术</a:t>
            </a:r>
          </a:p>
        </p:txBody>
      </p:sp>
      <p:sp>
        <p:nvSpPr>
          <p:cNvPr id="3" name="Text Placeholder 2"/>
          <p:cNvSpPr>
            <a:spLocks noGrp="1"/>
          </p:cNvSpPr>
          <p:nvPr>
            <p:ph type="body" idx="1"/>
          </p:nvPr>
        </p:nvSpPr>
        <p:spPr/>
        <p:txBody>
          <a:bodyPr/>
          <a:lstStyle/>
          <a:p>
            <a:r>
              <a:t>智能化设计的优势</a:t>
            </a:r>
          </a:p>
        </p:txBody>
      </p:sp>
      <p:sp>
        <p:nvSpPr>
          <p:cNvPr id="4" name="Content Placeholder 3"/>
          <p:cNvSpPr>
            <a:spLocks noGrp="1"/>
          </p:cNvSpPr>
          <p:nvPr>
            <p:ph sz="half" idx="2"/>
          </p:nvPr>
        </p:nvSpPr>
        <p:spPr/>
        <p:txBody>
          <a:bodyPr/>
          <a:lstStyle/>
          <a:p>
            <a:r>
              <a:t>1.智能化设计能够提高设计效率和准确性，减少人工干预和错误。</a:t>
            </a:r>
          </a:p>
          <a:p>
            <a:r>
              <a:t>2.智能化设计能够优化设计方案，提高产品性能和降低成本。</a:t>
            </a:r>
          </a:p>
          <a:p>
            <a:r>
              <a:t>3.智能化设计能够缩短产品开发周期，提高市场竞争力。</a:t>
            </a:r>
          </a:p>
          <a:p/>
        </p:txBody>
      </p:sp>
      <p:sp>
        <p:nvSpPr>
          <p:cNvPr id="5" name="Text Placeholder 4"/>
          <p:cNvSpPr>
            <a:spLocks noGrp="1"/>
          </p:cNvSpPr>
          <p:nvPr>
            <p:ph type="body" idx="3"/>
          </p:nvPr>
        </p:nvSpPr>
        <p:spPr/>
        <p:txBody>
          <a:bodyPr/>
          <a:lstStyle/>
          <a:p>
            <a:r>
              <a:t>智能化设计的挑战</a:t>
            </a:r>
          </a:p>
        </p:txBody>
      </p:sp>
      <p:sp>
        <p:nvSpPr>
          <p:cNvPr id="6" name="Content Placeholder 5"/>
          <p:cNvSpPr>
            <a:spLocks noGrp="1"/>
          </p:cNvSpPr>
          <p:nvPr>
            <p:ph sz="half" idx="4"/>
          </p:nvPr>
        </p:nvSpPr>
        <p:spPr/>
        <p:txBody>
          <a:bodyPr/>
          <a:lstStyle/>
          <a:p>
            <a:r>
              <a:t>1.智能化设计需要大量数据和算法支持，对数据质量和算法模型的要求较高。</a:t>
            </a:r>
          </a:p>
          <a:p>
            <a:r>
              <a:t>2.智能化设计需要与传统设计方法进行融合，需要技术人员的支持和配合。</a:t>
            </a:r>
          </a:p>
          <a:p>
            <a:r>
              <a:t>3.智能化设计需要考虑伦理和隐私问题，确保数据安全和合规性。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智能化设计原理与技术</a:t>
            </a:r>
          </a:p>
        </p:txBody>
      </p:sp>
      <p:sp>
        <p:nvSpPr>
          <p:cNvPr id="3" name="Text Placeholder 2"/>
          <p:cNvSpPr>
            <a:spLocks noGrp="1"/>
          </p:cNvSpPr>
          <p:nvPr>
            <p:ph type="body" idx="1"/>
          </p:nvPr>
        </p:nvSpPr>
        <p:spPr/>
        <p:txBody>
          <a:bodyPr/>
          <a:lstStyle/>
          <a:p>
            <a:r>
              <a:t>智能化设计的未来发展趋势</a:t>
            </a:r>
          </a:p>
        </p:txBody>
      </p:sp>
      <p:sp>
        <p:nvSpPr>
          <p:cNvPr id="4" name="Content Placeholder 3"/>
          <p:cNvSpPr>
            <a:spLocks noGrp="1"/>
          </p:cNvSpPr>
          <p:nvPr>
            <p:ph sz="half" idx="2"/>
          </p:nvPr>
        </p:nvSpPr>
        <p:spPr/>
        <p:txBody>
          <a:bodyPr/>
          <a:lstStyle/>
          <a:p>
            <a:r>
              <a:t>1.智能化设计将会越来越普及，成为产品设计的主流方法。</a:t>
            </a:r>
          </a:p>
          <a:p>
            <a:r>
              <a:t>2.智能化设计将会与物联网、云计算等技术进行结合，实现更加高效和智能的设计方案。</a:t>
            </a:r>
          </a:p>
          <a:p>
            <a:r>
              <a:t>3.智能化设计将会不断提高自动化和智能化程度，减少人工干预和错误。</a:t>
            </a:r>
          </a:p>
          <a:p>
            <a:r>
              <a:t>以上内容是围绕芯片射频智能化设计中的智能化设计原理与技术进行的介绍，包括了主题名称和。这些内容旨在帮助读者了解智能化设计的原理和技术，以及其在芯片射频设计中的应用和发展趋势。</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设计流程与工具介绍</a:t>
            </a:r>
          </a:p>
        </p:txBody>
      </p:sp>
      <p:sp>
        <p:nvSpPr>
          <p:cNvPr id="3" name="Subtitle 2"/>
          <p:cNvSpPr>
            <a:spLocks noGrp="1"/>
          </p:cNvSpPr>
          <p:nvPr>
            <p:ph type="subTitle" idx="1"/>
          </p:nvPr>
        </p:nvSpPr>
        <p:spPr/>
        <p:txBody>
          <a:bodyPr/>
          <a:lstStyle/>
          <a:p>
            <a:r>
              <a:t>芯片射频智能化设计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设计流程与工具介绍</a:t>
            </a:r>
          </a:p>
        </p:txBody>
      </p:sp>
      <p:sp>
        <p:nvSpPr>
          <p:cNvPr id="3" name="Text Placeholder 2"/>
          <p:cNvSpPr>
            <a:spLocks noGrp="1"/>
          </p:cNvSpPr>
          <p:nvPr>
            <p:ph type="body" idx="1"/>
          </p:nvPr>
        </p:nvSpPr>
        <p:spPr/>
        <p:txBody>
          <a:bodyPr/>
          <a:lstStyle/>
          <a:p>
            <a:r>
              <a:t>设计流程概述</a:t>
            </a:r>
          </a:p>
        </p:txBody>
      </p:sp>
      <p:sp>
        <p:nvSpPr>
          <p:cNvPr id="4" name="Content Placeholder 3"/>
          <p:cNvSpPr>
            <a:spLocks noGrp="1"/>
          </p:cNvSpPr>
          <p:nvPr>
            <p:ph sz="half" idx="2"/>
          </p:nvPr>
        </p:nvSpPr>
        <p:spPr/>
        <p:txBody>
          <a:bodyPr/>
          <a:lstStyle/>
          <a:p>
            <a:r>
              <a:t>1.芯片射频智能化设计流程主要包括需求分析、架构设计、电路设计、布局布线、仿真验证和版图生成等步骤。</a:t>
            </a:r>
          </a:p>
          <a:p>
            <a:r>
              <a:t>2.借助先进的EDA工具，可以提高设计效率，减少人工干预，保证设计精度。</a:t>
            </a:r>
          </a:p>
          <a:p>
            <a:r>
              <a:t>3.未来设计流程将更加注重智能化和自动化，以降低设计成本和提高设计效率。</a:t>
            </a:r>
          </a:p>
          <a:p/>
        </p:txBody>
      </p:sp>
      <p:sp>
        <p:nvSpPr>
          <p:cNvPr id="5" name="Text Placeholder 4"/>
          <p:cNvSpPr>
            <a:spLocks noGrp="1"/>
          </p:cNvSpPr>
          <p:nvPr>
            <p:ph type="body" idx="3"/>
          </p:nvPr>
        </p:nvSpPr>
        <p:spPr/>
        <p:txBody>
          <a:bodyPr/>
          <a:lstStyle/>
          <a:p>
            <a:r>
              <a:t>电路设计</a:t>
            </a:r>
          </a:p>
        </p:txBody>
      </p:sp>
      <p:sp>
        <p:nvSpPr>
          <p:cNvPr id="6" name="Content Placeholder 5"/>
          <p:cNvSpPr>
            <a:spLocks noGrp="1"/>
          </p:cNvSpPr>
          <p:nvPr>
            <p:ph sz="half" idx="4"/>
          </p:nvPr>
        </p:nvSpPr>
        <p:spPr/>
        <p:txBody>
          <a:bodyPr/>
          <a:lstStyle/>
          <a:p>
            <a:r>
              <a:t>1.电路设计是芯片射频智能化设计的核心，包括模拟电路、数字电路和混合信号电路的设计。</a:t>
            </a:r>
          </a:p>
          <a:p>
            <a:r>
              <a:t>2.需要考虑电路的性能、功耗、面积和可靠性等因素，以满足设计需求。</a:t>
            </a:r>
          </a:p>
          <a:p>
            <a:r>
              <a:t>3.借助电路仿真工具，可以对电路性能进行精确模拟和优化。</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设计流程与工具介绍</a:t>
            </a:r>
          </a:p>
        </p:txBody>
      </p:sp>
      <p:sp>
        <p:nvSpPr>
          <p:cNvPr id="3" name="Text Placeholder 2"/>
          <p:cNvSpPr>
            <a:spLocks noGrp="1"/>
          </p:cNvSpPr>
          <p:nvPr>
            <p:ph type="body" idx="1"/>
          </p:nvPr>
        </p:nvSpPr>
        <p:spPr/>
        <p:txBody>
          <a:bodyPr/>
          <a:lstStyle/>
          <a:p>
            <a:r>
              <a:t>布局布线</a:t>
            </a:r>
          </a:p>
        </p:txBody>
      </p:sp>
      <p:sp>
        <p:nvSpPr>
          <p:cNvPr id="4" name="Content Placeholder 3"/>
          <p:cNvSpPr>
            <a:spLocks noGrp="1"/>
          </p:cNvSpPr>
          <p:nvPr>
            <p:ph sz="half" idx="2"/>
          </p:nvPr>
        </p:nvSpPr>
        <p:spPr/>
        <p:txBody>
          <a:bodyPr/>
          <a:lstStyle/>
          <a:p>
            <a:r>
              <a:t>1.布局布线是将电路设计转化为实际芯片的关键步骤，需要考虑布线的长度、时延和串扰等因素。</a:t>
            </a:r>
          </a:p>
          <a:p>
            <a:r>
              <a:t>2.借助布局布线工具，可以实现自动化布局布线，提高设计效率。</a:t>
            </a:r>
          </a:p>
          <a:p>
            <a:r>
              <a:t>3.未来布局布线技术将更加注重优化布局和减少布线拥堵，以提高芯片性能和可靠性。</a:t>
            </a:r>
          </a:p>
          <a:p/>
        </p:txBody>
      </p:sp>
      <p:sp>
        <p:nvSpPr>
          <p:cNvPr id="5" name="Text Placeholder 4"/>
          <p:cNvSpPr>
            <a:spLocks noGrp="1"/>
          </p:cNvSpPr>
          <p:nvPr>
            <p:ph type="body" idx="3"/>
          </p:nvPr>
        </p:nvSpPr>
        <p:spPr/>
        <p:txBody>
          <a:bodyPr/>
          <a:lstStyle/>
          <a:p>
            <a:r>
              <a:t>仿真验证</a:t>
            </a:r>
          </a:p>
        </p:txBody>
      </p:sp>
      <p:sp>
        <p:nvSpPr>
          <p:cNvPr id="6" name="Content Placeholder 5"/>
          <p:cNvSpPr>
            <a:spLocks noGrp="1"/>
          </p:cNvSpPr>
          <p:nvPr>
            <p:ph sz="half" idx="4"/>
          </p:nvPr>
        </p:nvSpPr>
        <p:spPr/>
        <p:txBody>
          <a:bodyPr/>
          <a:lstStyle/>
          <a:p>
            <a:r>
              <a:t>1.仿真验证是保证芯片射频智能化设计正确性的关键步骤，包括电路仿真、版图仿真和系统仿真等。</a:t>
            </a:r>
          </a:p>
          <a:p>
            <a:r>
              <a:t>2.借助仿真工具，可以对芯片性能进行精确模拟和验证，提高设计成功率。</a:t>
            </a:r>
          </a:p>
          <a:p>
            <a:r>
              <a:t>3.未来仿真验证将更加注重全面性和精确性，以保证芯片设计的可靠性和稳定性。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设计流程与工具介绍</a:t>
            </a:r>
          </a:p>
        </p:txBody>
      </p:sp>
      <p:sp>
        <p:nvSpPr>
          <p:cNvPr id="3" name="Content Placeholder 2"/>
          <p:cNvSpPr>
            <a:spLocks noGrp="1"/>
          </p:cNvSpPr>
          <p:nvPr>
            <p:ph sz="half" idx="2"/>
          </p:nvPr>
        </p:nvSpPr>
        <p:spPr/>
        <p:txBody>
          <a:bodyPr/>
          <a:lstStyle/>
          <a:p>
            <a:r>
              <a:t>1.版图生成是将布局布线结果转化为实际芯片版图的过程，需要考虑制造工艺和可靠性等因素。</a:t>
            </a:r>
          </a:p>
          <a:p>
            <a:r>
              <a:t>2.借助版图生成工具，可以实现自动化版图生成，提高设计效率。</a:t>
            </a:r>
          </a:p>
          <a:p>
            <a:r>
              <a:t>3.未来版图生成技术将更加注重优化版图密度和提高制造效率，以降低制造成本和提高产能。</a:t>
            </a:r>
          </a:p>
          <a:p/>
        </p:txBody>
      </p:sp>
      <p:sp>
        <p:nvSpPr>
          <p:cNvPr id="4" name="Text Placeholder 3"/>
          <p:cNvSpPr>
            <a:spLocks noGrp="1"/>
          </p:cNvSpPr>
          <p:nvPr>
            <p:ph type="body" idx="3"/>
          </p:nvPr>
        </p:nvSpPr>
        <p:spPr/>
        <p:txBody>
          <a:bodyPr/>
          <a:lstStyle/>
          <a:p>
            <a:r>
              <a:t>设计工具与发展趋势</a:t>
            </a:r>
          </a:p>
        </p:txBody>
      </p:sp>
      <p:sp>
        <p:nvSpPr>
          <p:cNvPr id="5" name="Content Placeholder 4"/>
          <p:cNvSpPr>
            <a:spLocks noGrp="1"/>
          </p:cNvSpPr>
          <p:nvPr>
            <p:ph sz="half" idx="4"/>
          </p:nvPr>
        </p:nvSpPr>
        <p:spPr/>
        <p:txBody>
          <a:bodyPr/>
          <a:lstStyle/>
          <a:p>
            <a:r>
              <a:t>1.芯片射频智能化设计需要借助先进的EDA工具，包括电路仿真工具、布局布线工具、版图生成工具等。</a:t>
            </a:r>
          </a:p>
          <a:p>
            <a:r>
              <a:t>2.随着技术的不断发展，EDA工具将更加注重智能化和自动化，提高设计效率和降低设计成本。</a:t>
            </a:r>
          </a:p>
          <a:p>
            <a:r>
              <a:t>3.未来芯片射频智能化设计将更加注重创新与优化，推动芯片技术的不断发展。</a:t>
            </a:r>
          </a:p>
        </p:txBody>
      </p:sp>
      <p:sp>
        <p:nvSpPr>
          <p:cNvPr id="6" name="Text Placeholder 5"/>
          <p:cNvSpPr>
            <a:spLocks noGrp="1"/>
          </p:cNvSpPr>
          <p:nvPr>
            <p:ph type="body" idx="1"/>
          </p:nvPr>
        </p:nvSpPr>
        <p:spPr/>
        <p:txBody>
          <a:bodyPr/>
          <a:lstStyle/>
          <a:p>
            <a:r>
              <a:t>版图生成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关键设计参数与优化</a:t>
            </a:r>
          </a:p>
        </p:txBody>
      </p:sp>
      <p:sp>
        <p:nvSpPr>
          <p:cNvPr id="3" name="Subtitle 2"/>
          <p:cNvSpPr>
            <a:spLocks noGrp="1"/>
          </p:cNvSpPr>
          <p:nvPr>
            <p:ph type="subTitle" idx="1"/>
          </p:nvPr>
        </p:nvSpPr>
        <p:spPr/>
        <p:txBody>
          <a:bodyPr/>
          <a:lstStyle/>
          <a:p>
            <a:r>
              <a:t>芯片射频智能化设计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关键设计参数与优化</a:t>
            </a:r>
          </a:p>
        </p:txBody>
      </p:sp>
      <p:sp>
        <p:nvSpPr>
          <p:cNvPr id="3" name="Text Placeholder 2"/>
          <p:cNvSpPr>
            <a:spLocks noGrp="1"/>
          </p:cNvSpPr>
          <p:nvPr>
            <p:ph type="body" idx="1"/>
          </p:nvPr>
        </p:nvSpPr>
        <p:spPr/>
        <p:txBody>
          <a:bodyPr/>
          <a:lstStyle/>
          <a:p>
            <a:r>
              <a:t>射频性能参数</a:t>
            </a:r>
          </a:p>
        </p:txBody>
      </p:sp>
      <p:sp>
        <p:nvSpPr>
          <p:cNvPr id="4" name="Content Placeholder 3"/>
          <p:cNvSpPr>
            <a:spLocks noGrp="1"/>
          </p:cNvSpPr>
          <p:nvPr>
            <p:ph sz="half" idx="2"/>
          </p:nvPr>
        </p:nvSpPr>
        <p:spPr/>
        <p:txBody>
          <a:bodyPr/>
          <a:lstStyle/>
          <a:p>
            <a:r>
              <a:t>1.射频性能参数包括增益、噪声系数、线性度、匹配度等，这些参数决定了芯片射频系统的性能和稳定性。</a:t>
            </a:r>
          </a:p>
          <a:p>
            <a:r>
              <a:t>2.优化射频性能参数需要综合考虑电路设计、元件选择、布局布线等多个方面，以提高整体性能。</a:t>
            </a:r>
          </a:p>
          <a:p/>
        </p:txBody>
      </p:sp>
      <p:sp>
        <p:nvSpPr>
          <p:cNvPr id="5" name="Text Placeholder 4"/>
          <p:cNvSpPr>
            <a:spLocks noGrp="1"/>
          </p:cNvSpPr>
          <p:nvPr>
            <p:ph type="body" idx="3"/>
          </p:nvPr>
        </p:nvSpPr>
        <p:spPr/>
        <p:txBody>
          <a:bodyPr/>
          <a:lstStyle/>
          <a:p>
            <a:r>
              <a:t>功耗与效率优化</a:t>
            </a:r>
          </a:p>
        </p:txBody>
      </p:sp>
      <p:sp>
        <p:nvSpPr>
          <p:cNvPr id="6" name="Content Placeholder 5"/>
          <p:cNvSpPr>
            <a:spLocks noGrp="1"/>
          </p:cNvSpPr>
          <p:nvPr>
            <p:ph sz="half" idx="4"/>
          </p:nvPr>
        </p:nvSpPr>
        <p:spPr/>
        <p:txBody>
          <a:bodyPr/>
          <a:lstStyle/>
          <a:p>
            <a:r>
              <a:t>1.功耗和效率是芯片射频系统设计的关键因素，需要在保证性能的同时降低功耗，提高效率。</a:t>
            </a:r>
          </a:p>
          <a:p>
            <a:r>
              <a:t>2.优化功耗和效率可以采用低功耗设计技术、电源管理技术等，以降低系统能耗和提高能源利用效率。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https://d.book118.com/477120133014006034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射频芯片设计概述</vt:lpstr>
      <vt:lpstr> 射频芯片设计概述</vt:lpstr>
      <vt:lpstr> 射频芯片设计概述</vt:lpstr>
      <vt:lpstr> 射频芯片设计概述</vt:lpstr>
      <vt:lpstr> 智能化设计原理与技术</vt:lpstr>
      <vt:lpstr> 智能化设计原理与技术</vt:lpstr>
      <vt:lpstr> 智能化设计原理与技术</vt:lpstr>
      <vt:lpstr> 智能化设计原理与技术</vt:lpstr>
      <vt:lpstr> 设计流程与工具介绍</vt:lpstr>
      <vt:lpstr> 设计流程与工具介绍</vt:lpstr>
      <vt:lpstr> 设计流程与工具介绍</vt:lpstr>
      <vt:lpstr> 设计流程与工具介绍</vt:lpstr>
      <vt:lpstr> 关键设计参数与优化</vt:lpstr>
      <vt:lpstr> 关键设计参数与优化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2024-09-07T19:42:04.157</cp:lastPrinted>
  <dcterms:created xsi:type="dcterms:W3CDTF">2024-09-07T11:42:04Z</dcterms:created>
  <dcterms:modified xsi:type="dcterms:W3CDTF">2024-09-07T11:42:06Z</dcterms:modified>
</cp:coreProperties>
</file>