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BFFDC-B6A1-4501-823E-DA90BAB3B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8352B-87F4-455D-A5E2-0D4A79E2A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451CF-3457-4C6B-A91E-6B3156EC3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889BA-A42E-480D-82EE-BD439D3EF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C626FB-82F1-4FCC-8B7A-99A46115C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66A6E6-FF7F-41EB-A8B5-EFABECB64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8974FC-FD1F-4D98-AEC0-0252CA2EC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3FAB0-DFCA-4A40-8EE3-5BFCA91CE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0335C-6778-4DE7-B8CA-44530321A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E8037-1886-4F93-BDC2-D75EA8A22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1DAA0-C49E-496D-9EDE-E3F4EFE6A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2306301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化学教师教育教学工作总结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教学工作回顾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德育工作回顾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教育教学成果展示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教育教学反思与改进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未来教育教学展望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0722" b="30722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通过反思教学实践和经验分享，促进化学教师的专业成长和教育教学能力的提升。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通过对过去一段时间教育教学工作的总结，发现存在的问题和不足，提出改进措施，从而提升化学教学质量。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涵盖课程目标、教学计划、教材使用、教学方法等方面的总结。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教学活动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包括课堂互动、实验教学、课外活动等方面的总结。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学生表现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分析学生的学习成绩、学习态度、学习习惯等方面的表现。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教师自我反思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对自身教学理念、方法、效果等方面的反思和评价。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教学工作回顾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本学年主要讲授了化学基础知识，包括无机化学、有机化学、分析化学等，同时结合实验课程，加强了学生的实践操作能力。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制定了详细的教学计划，合理安排了教学进度和课时，确保了教学内容的系统性和完整性。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教学计划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964" b="964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采用了多种教学方法，如讲授、讨论、案例分析等，激发了学生的学习兴趣和主动性。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教学手段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运用了多媒体教学手段，如PPT、视频等，使教学内容更加生动形象，提高了教学效果。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通过考试和作业成绩评估，学生的化学知识掌握程度良好，成绩稳步提升。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通过问卷调查和学生座谈会等方式收集学生反馈，学生对教学内容和方法表示满意，认为收获颇丰。</a:t>
            </a:r>
            <a:endParaRPr lang="en-US" sz="1100"/>
          </a:p>
          <a:p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学生成绩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学生反馈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德育工作回顾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培养学生的社会责任感和公民意识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通过化学课程的学习，引导学生关注社会热点问题，了解化学在社会发展中的重要作用，培养学生的社会责任感和公民意识。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塑造学生的科学精神和创新精神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通过实验教学和科学探究活动，培养学生的实践能力和创新精神，鼓励学生勇于探索、敢于创新。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培养学生的环保意识和可持续发展观念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结合化学课程内容，加强环保教育，让学生了解化学对环境的影响，培养学生的环保意识和可持续发展观念。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言传身教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作为教师，注重自身言行举止的示范作用，以身作则，为学生树立良好的榜样。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情感熏陶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通过与学生建立良好的师生关系，关心学生成长，关注学生的心理健康，以情感人、以情育人。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实践锻炼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通过组织化学实验、社会实践等活动，让学生在实践中体验、感悟德育内容，提高德育效果。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学生思想品德表现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观察学生的日常行为表现，了解学生的思想动态和品德状况，评估德育工作对学生思想品德的影响。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学生学业成绩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分析学生的化学学业成绩，了解学生的学习态度、学习方法和学习效果，评估德育工作对学生学业成绩的影响。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家长反馈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通过与家长沟通交流，了解家长对学生德育工作的满意度和意见建议，评估德育工作在家长中的认可度。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社会评价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关注社会对学校德育工作的评价和反馈，了解学校德育工作在社会中的影响力和美誉度。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https://d.book118.com/477123063012006046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2024-09-21T01:02:44.352</cp:lastPrinted>
  <dcterms:created xsi:type="dcterms:W3CDTF">2024-09-20T17:02:44Z</dcterms:created>
  <dcterms:modified xsi:type="dcterms:W3CDTF">2024-09-20T17:02:46Z</dcterms:modified>
</cp:coreProperties>
</file>