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2F34F-46B6-43B8-AAF0-76E4E9D6E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A432A-33AC-44A0-85C1-260A7B07A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FF540D-6CAF-4DF9-B65F-7700B13D3A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B60340-29D5-4479-BEEB-B7A1876174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2445B70-49A7-489A-AA34-941F474A9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21E91B1-3636-4A43-ABD7-32D443440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46D202A-C17D-4878-A010-1B74BBA333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2324E-A0B0-4C45-A5F5-61DBFAAAC1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D83892-CA92-46CA-91E7-37E2221E6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72F38B-DBC4-450E-8734-66C34AB5B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E7A360-0B3C-420A-ACE4-4EA7633635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77124014135006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全血细胞减少ppt护理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全血细胞减少的症状和诊断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全血细胞减少的护理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预防全血细胞减少的措施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全血细胞减少是指外周血中红细胞、白细胞和血小板数量减少的一种病理状态。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全血细胞减少是一种血液系统疾病，表现为外周血中红细胞、白细胞和血小板数量均低于正常范围。红细胞减少可导致贫血，白细胞减少可增加感染风险，血小板减少可导致出血倾向。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全血细胞减少的定义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全血细胞减少的病因包括原发性和继发性两类，发病机制涉及造血干细胞异常、免疫因素、化学物质和药物等。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血细胞减少的病因可分为原发性和继发性两类。原发性全血细胞减少主要与造血干细胞异常有关，如骨髓增生异常综合征等。继发性全血细胞减少则与免疫因素、化学物质和药物等有关，如自身免疫性疾病、化疗药物等。发病机制涉及造血干细胞增殖分化异常、免疫功能紊乱、化学物质和药物的毒性作用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全血细胞减少的病因和发病机制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全血细胞减少的症状和诊断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面色苍白、乏力、头晕、心悸等。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贫血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皮肤瘀点、瘀斑、鼻出血、牙龈出血等。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发热、咳嗽、腹痛、腹泻等。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如口腔溃疡、关节疼痛等。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12394" r="12394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红细胞、白细胞和血小板计数均低于正常值。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t="3101" b="3101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0320" r="10320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骨髓检查显示造血功能减低。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排除其他导致全血细胞减少的疾病，如再生障碍性贫血、骨髓增生异常综合征等。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全血细胞减少的护理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为患者提供心理支持，缓解其焦虑、抑郁等情绪，增强治疗信心。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沟通与交流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与患者及其家属保持良好沟通，了解其需求和顾虑，提供个性化的护理方案。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向患者及其家属介绍全血细胞减少的相关知识，提高其对疾病的认识和自我管理能力。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https://d.book118.com/477124014135006052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2024-09-26T07:41:39.782</cp:lastPrinted>
  <dcterms:created xsi:type="dcterms:W3CDTF">2024-09-25T23:41:39Z</dcterms:created>
  <dcterms:modified xsi:type="dcterms:W3CDTF">2024-09-25T23:41:41Z</dcterms:modified>
</cp:coreProperties>
</file>