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C5C0C-84B5-495C-9B46-B0620883F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D1DE6-28F6-47B1-A0CB-352DA2BF7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DAEC5-9920-418C-B19C-1EA9EA5F2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C5AAC-166F-477C-B5BF-EC8E50F4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612663-20CE-4983-A090-ADDFA4782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D6EEA8-97A1-492B-B60A-D613FAA33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A36B6B-CCEE-4A75-831F-55A97BD4C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5F78F-B0E6-4CBD-86A8-034E8498C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86183-2F93-4F99-BCE1-A66EB150D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E63F9-0203-4D76-99A5-31BB7C94F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5FB80-C20D-4EFE-8A00-298BD944C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261441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教师职业道德——依法执教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依法执教的理念与原则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教师在依法执教中的角色与责任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依法执教中的师德规范与行为准则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提高教师依法执教能力的途径与方法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17" r="15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作为教育工作者，教师的职业道德是其职业生涯的基石，对于维护教育行业的声誉、提高教育质量以及促进学生的全面发展具有重要意义。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强调教师职业道德的重要性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和教育改革的不断推进，教育领域面临着诸多挑战，如教育资源的不均衡、学生个体差异的扩大等。依法执教作为教师职业道德的重要组成部分，有助于应对这些挑战，促进教育公平和质量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应对教育领域的挑战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7" r="216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职业道德是法律法规的补充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法律法规对教育行业从业者的行为做出了基本规范，而教师职业道德则在这些基本规范的基础上，提出了更高的行为准则和要求。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两者相互促进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遵守法律法规是教师职业道德的基本要求，同时，良好的职业道德也有助于教育工作者更好地理解和遵守法律法规，形成良好的教育生态。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违反职业道德可能触犯法律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在某些情况下，违反教师职业道德的行为可能同时触犯法律，如收受贿赂、虐待学生等，这些行为不仅会受到职业道德的谴责，还会受到法律的制裁。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职业道德与法律法规的关系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热爱教育事业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忠诚于人民教育事业，志存高远，勤恳敬业，甘为人梯，乐于奉献。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关心爱护全体学生，尊重学生人格，平等公正对待学生。对学生严慈相济，做学生良师益友。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遵循教育规律，实施素质教育。循循善诱，诲人不倦，因材施教。培养学生良好品行，激发学生创新精神，促进学生全面发展。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坚守高尚情操，知荣明耻，严于律己，以身作则。衣着得体，语言规范，举止文明。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崇尚科学精神，树立终身学习理念，拓宽知识视野，更新知识结构。潜心钻研业务，勇于探索创新，不断提高专业素养和教育教学水平。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关爱学生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为人师表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终身学习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教书育人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教师职业道德的内涵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强烈的责任性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教师的根本职责是教书育人。教师在任何时候都不能忘记自己的责任，要以身作则，为人师表。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鲜明的职业性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教师职业道德是教师职业所特有的，与教师职业活动紧密相连。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独特的示范性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教师职业道德的示范性是由教师职业的特殊性所决定的。教师的言行举止、品德才能、治学态度等方面都会对学生产生潜移默化的影响。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教师职业道德的特点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有利于提高教师的素质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教师职业道德是教师素质的重要组成部分。加强教师职业道德建设有利于提高教师的整体素质，培养一支德才兼备的教师队伍。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有利于强化教师的事业心和责任感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教师职业道德要求教师忠诚于人民的教育事业，具有高度的责任心和使命感。这有利于激发教师的工作热情和奉献精神，提高教育教学质量。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有利于净化教育行业风气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加强教师职业道德建设有助于树立良好的教育行风，促进教育行业的健康发展。同时也有利于提高社会对教育行业的认同度和满意度。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教师职业道德的重要性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依法执教的理念与原则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教师应树立法治观念，尊重和维护宪法和法律权威，自觉在法治轨道上开展教育教学活动。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833" r="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教师应平等对待每一个学生，不因种族、性别、家庭背景等因素歧视或偏袒任何学生。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教师应公正评价学生的表现，不偏听偏信，不徇私舞弊，维护教育公正。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依法执教的理念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教师必须严格遵守国家法律法规和教育部门制定的规章制度，不得有违法违规行为。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教师应充分尊重学生的受教育权、人身权、财产权等合法权益，不侵犯学生合法权益。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尊重学生权利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教师应遵循教育规律和学生身心发展规律，科学管理班级和学生，促进学生全面发展。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依法执教的原则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依法执教能够保障学生的合法权益不受侵犯，维护教育公平和正义。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958" b="16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依法执教要求教师遵循教育规律，科学合理地安排教育教学活动，有利于提高教育质量。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83" r="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依法执教有助于培养具有法治观念、平等意识和公正精神的公民，促进社会和谐稳定。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依法执教的意义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教师在依法执教中的角色与责任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教师作为公职人员，享有宪法和法律赋予的公民权利，如人身权、财产权、言论自由等。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教师享有《教育法》、《教师法》等教育法律法规规定的特定权利，如教育教学权、学术研究权、管理学生权、获取报酬权、民主管理权和进修培训权等。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95" b="1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教师的权利受到法律的保护，任何组织和个人不得侵犯教师的合法权益。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95" b="111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教师的法律地位与权利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https://d.book118.com/477126144123006040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2024-09-13T01:44:12.514</cp:lastPrinted>
  <dcterms:created xsi:type="dcterms:W3CDTF">2024-09-12T17:44:12Z</dcterms:created>
  <dcterms:modified xsi:type="dcterms:W3CDTF">2024-09-12T17:44:14Z</dcterms:modified>
</cp:coreProperties>
</file>