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25C412-C603-4624-A8B5-BC14BA75E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8D294-D880-4586-B757-112B803FD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50DE4F-33C1-4809-A732-000DEE33A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636C12-E8CC-410E-ACB4-3E6EAFE60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CE6909-7CFD-4530-A944-4D17434885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4739EF-E2AC-4A3D-8204-DE0F6A62F5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13509B-4B2C-44FE-90F9-A3F456A869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2BB659-7EB2-44EB-A23B-96F63728B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5A0F3-2303-4142-B61E-71DC9DF431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FD279C-6856-43D8-BB56-1DCF71378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68B6B-925A-431C-B2C9-05255D8AD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3111510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数据中心多租户隔离技术</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数据中心多租户概述
 多租户隔离技术需求
 虚拟化技术隔离方案
 网络隔离技术方案
 存储隔离技术方案
 身份管理与访问控制
 安全监控与合规性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数据中心多租户概述</a:t>
            </a:r>
          </a:p>
        </p:txBody>
      </p:sp>
      <p:sp>
        <p:nvSpPr>
          <p:cNvPr id="3" name="Subtitle 2"/>
          <p:cNvSpPr>
            <a:spLocks noGrp="1"/>
          </p:cNvSpPr>
          <p:nvPr>
            <p:ph type="subTitle" idx="1"/>
          </p:nvPr>
        </p:nvSpPr>
        <p:spPr/>
        <p:txBody>
          <a:bodyPr/>
          <a:lstStyle/>
          <a:p>
            <a:r>
              <a:t>数据中心多租户隔离技术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数据中心多租户概述</a:t>
            </a:r>
          </a:p>
        </p:txBody>
      </p:sp>
      <p:sp>
        <p:nvSpPr>
          <p:cNvPr id="3" name="Text Placeholder 2"/>
          <p:cNvSpPr>
            <a:spLocks noGrp="1"/>
          </p:cNvSpPr>
          <p:nvPr>
            <p:ph type="body" idx="1"/>
          </p:nvPr>
        </p:nvSpPr>
        <p:spPr/>
        <p:txBody>
          <a:bodyPr/>
          <a:lstStyle/>
          <a:p>
            <a:r>
              <a:t>数据中心多租户概述</a:t>
            </a:r>
          </a:p>
        </p:txBody>
      </p:sp>
      <p:sp>
        <p:nvSpPr>
          <p:cNvPr id="4" name="Content Placeholder 3"/>
          <p:cNvSpPr>
            <a:spLocks noGrp="1"/>
          </p:cNvSpPr>
          <p:nvPr>
            <p:ph sz="half" idx="2"/>
          </p:nvPr>
        </p:nvSpPr>
        <p:spPr/>
        <p:txBody>
          <a:bodyPr/>
          <a:lstStyle/>
          <a:p>
            <a:r>
              <a:t>1.数据中心多租户是指在同一数据中心内，多个租户共享计算、存储、网络等资源，但各自的数据和应用相互隔离，互不干扰。</a:t>
            </a:r>
          </a:p>
          <a:p>
            <a:r>
              <a:t>2.随着云计算和虚拟化技术的发展，数据中心多租户已成为一种常见的建设模式，提高了资源的利用率和灵活性。</a:t>
            </a:r>
          </a:p>
          <a:p>
            <a:r>
              <a:t>3.多租户隔离技术是实现数据中心多租户的关键技术，可以保证不同租户之间的数据安全和隐私保护。</a:t>
            </a:r>
          </a:p>
          <a:p/>
        </p:txBody>
      </p:sp>
      <p:sp>
        <p:nvSpPr>
          <p:cNvPr id="5" name="Text Placeholder 4"/>
          <p:cNvSpPr>
            <a:spLocks noGrp="1"/>
          </p:cNvSpPr>
          <p:nvPr>
            <p:ph type="body" idx="3"/>
          </p:nvPr>
        </p:nvSpPr>
        <p:spPr/>
        <p:txBody>
          <a:bodyPr/>
          <a:lstStyle/>
          <a:p>
            <a:r>
              <a:t>数据中心多租户的优势</a:t>
            </a:r>
          </a:p>
        </p:txBody>
      </p:sp>
      <p:sp>
        <p:nvSpPr>
          <p:cNvPr id="6" name="Content Placeholder 5"/>
          <p:cNvSpPr>
            <a:spLocks noGrp="1"/>
          </p:cNvSpPr>
          <p:nvPr>
            <p:ph sz="half" idx="4"/>
          </p:nvPr>
        </p:nvSpPr>
        <p:spPr/>
        <p:txBody>
          <a:bodyPr/>
          <a:lstStyle/>
          <a:p>
            <a:r>
              <a:t>1.资源共享：多租户模式可以让多个租户共享数据中心的计算、存储、网络等资源，提高资源的利用率和成本效益。</a:t>
            </a:r>
          </a:p>
          <a:p>
            <a:r>
              <a:t>2.灵活性：多租户模式可以根据租户的需求灵活地分配和调整资源，满足不同租户的需求。</a:t>
            </a:r>
          </a:p>
          <a:p>
            <a:r>
              <a:t>3.安全性：多租户隔离技术可以保证不同租户之间的数据安全和隐私保护，避免数据泄露和攻击。</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数据中心多租户概述</a:t>
            </a:r>
          </a:p>
        </p:txBody>
      </p:sp>
      <p:sp>
        <p:nvSpPr>
          <p:cNvPr id="3" name="Text Placeholder 2"/>
          <p:cNvSpPr>
            <a:spLocks noGrp="1"/>
          </p:cNvSpPr>
          <p:nvPr>
            <p:ph type="body" idx="1"/>
          </p:nvPr>
        </p:nvSpPr>
        <p:spPr/>
        <p:txBody>
          <a:bodyPr/>
          <a:lstStyle/>
          <a:p>
            <a:r>
              <a:t>数据中心多租户的实现方式</a:t>
            </a:r>
          </a:p>
        </p:txBody>
      </p:sp>
      <p:sp>
        <p:nvSpPr>
          <p:cNvPr id="4" name="Content Placeholder 3"/>
          <p:cNvSpPr>
            <a:spLocks noGrp="1"/>
          </p:cNvSpPr>
          <p:nvPr>
            <p:ph sz="half" idx="2"/>
          </p:nvPr>
        </p:nvSpPr>
        <p:spPr/>
        <p:txBody>
          <a:bodyPr/>
          <a:lstStyle/>
          <a:p>
            <a:r>
              <a:t>1.虚拟化技术：通过虚拟化技术可以将物理资源划分为多个虚拟资源，每个虚拟资源可以分配给不同的租户。</a:t>
            </a:r>
          </a:p>
          <a:p>
            <a:r>
              <a:t>2.容器化技术：容器化技术可以实现轻量级的多租户隔离，每个容器都有自己的文件系统、网络栈和进程空间。</a:t>
            </a:r>
          </a:p>
          <a:p>
            <a:r>
              <a:t>3.软件定义网络：软件定义网络可以实现灵活的网络配置和管理，满足不同租户的网络需求。</a:t>
            </a:r>
          </a:p>
          <a:p/>
        </p:txBody>
      </p:sp>
      <p:sp>
        <p:nvSpPr>
          <p:cNvPr id="5" name="Text Placeholder 4"/>
          <p:cNvSpPr>
            <a:spLocks noGrp="1"/>
          </p:cNvSpPr>
          <p:nvPr>
            <p:ph type="body" idx="3"/>
          </p:nvPr>
        </p:nvSpPr>
        <p:spPr/>
        <p:txBody>
          <a:bodyPr/>
          <a:lstStyle/>
          <a:p>
            <a:r>
              <a:t>数据中心多租户的挑战</a:t>
            </a:r>
          </a:p>
        </p:txBody>
      </p:sp>
      <p:sp>
        <p:nvSpPr>
          <p:cNvPr id="6" name="Content Placeholder 5"/>
          <p:cNvSpPr>
            <a:spLocks noGrp="1"/>
          </p:cNvSpPr>
          <p:nvPr>
            <p:ph sz="half" idx="4"/>
          </p:nvPr>
        </p:nvSpPr>
        <p:spPr/>
        <p:txBody>
          <a:bodyPr/>
          <a:lstStyle/>
          <a:p>
            <a:r>
              <a:t>1.数据安全和隐私保护：多租户模式下需要更加严格的数据安全和隐私保护措施，防止数据泄露和攻击。</a:t>
            </a:r>
          </a:p>
          <a:p>
            <a:r>
              <a:t>2.资源隔离和性能保障：多租户模式下需要保证不同租户之间的资源隔离和性能保障，避免出现干扰和影响。</a:t>
            </a:r>
          </a:p>
          <a:p>
            <a:r>
              <a:t>3.运维和管理复杂度：多租户模式下需要更加复杂的运维和管理措施，保证数据中心的稳定性和可用性。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多租户隔离技术需求</a:t>
            </a:r>
          </a:p>
        </p:txBody>
      </p:sp>
      <p:sp>
        <p:nvSpPr>
          <p:cNvPr id="3" name="Subtitle 2"/>
          <p:cNvSpPr>
            <a:spLocks noGrp="1"/>
          </p:cNvSpPr>
          <p:nvPr>
            <p:ph type="subTitle" idx="1"/>
          </p:nvPr>
        </p:nvSpPr>
        <p:spPr/>
        <p:txBody>
          <a:bodyPr/>
          <a:lstStyle/>
          <a:p>
            <a:r>
              <a:t>数据中心多租户隔离技术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多租户隔离技术需求</a:t>
            </a:r>
          </a:p>
        </p:txBody>
      </p:sp>
      <p:sp>
        <p:nvSpPr>
          <p:cNvPr id="3" name="Text Placeholder 2"/>
          <p:cNvSpPr>
            <a:spLocks noGrp="1"/>
          </p:cNvSpPr>
          <p:nvPr>
            <p:ph type="body" idx="1"/>
          </p:nvPr>
        </p:nvSpPr>
        <p:spPr/>
        <p:txBody>
          <a:bodyPr/>
          <a:lstStyle/>
          <a:p>
            <a:r>
              <a:t>多租户隔离技术需求背景</a:t>
            </a:r>
          </a:p>
        </p:txBody>
      </p:sp>
      <p:sp>
        <p:nvSpPr>
          <p:cNvPr id="4" name="Content Placeholder 3"/>
          <p:cNvSpPr>
            <a:spLocks noGrp="1"/>
          </p:cNvSpPr>
          <p:nvPr>
            <p:ph sz="half" idx="2"/>
          </p:nvPr>
        </p:nvSpPr>
        <p:spPr/>
        <p:txBody>
          <a:bodyPr/>
          <a:lstStyle/>
          <a:p>
            <a:r>
              <a:t>1.随着云计算和虚拟化技术的发展，数据中心多租户环境变得越来越普遍。</a:t>
            </a:r>
          </a:p>
          <a:p>
            <a:r>
              <a:t>2.多租户环境要求每个租户的数据、应用和系统都能得到充分的隔离和保护，以防止安全漏洞和数据泄露。</a:t>
            </a:r>
          </a:p>
          <a:p>
            <a:r>
              <a:t>3.多租户隔离技术应提供高度可伸缩性、可靠性和灵活性，以满足不同租户的需求。</a:t>
            </a:r>
          </a:p>
          <a:p/>
        </p:txBody>
      </p:sp>
      <p:sp>
        <p:nvSpPr>
          <p:cNvPr id="5" name="Text Placeholder 4"/>
          <p:cNvSpPr>
            <a:spLocks noGrp="1"/>
          </p:cNvSpPr>
          <p:nvPr>
            <p:ph type="body" idx="3"/>
          </p:nvPr>
        </p:nvSpPr>
        <p:spPr/>
        <p:txBody>
          <a:bodyPr/>
          <a:lstStyle/>
          <a:p>
            <a:r>
              <a:t>多租户隔离技术需求分类</a:t>
            </a:r>
          </a:p>
        </p:txBody>
      </p:sp>
      <p:sp>
        <p:nvSpPr>
          <p:cNvPr id="6" name="Content Placeholder 5"/>
          <p:cNvSpPr>
            <a:spLocks noGrp="1"/>
          </p:cNvSpPr>
          <p:nvPr>
            <p:ph sz="half" idx="4"/>
          </p:nvPr>
        </p:nvSpPr>
        <p:spPr/>
        <p:txBody>
          <a:bodyPr/>
          <a:lstStyle/>
          <a:p>
            <a:r>
              <a:t>1.网络隔离：确保每个租户都有其独立的网络域，防止网络攻击和数据泄露。</a:t>
            </a:r>
          </a:p>
          <a:p>
            <a:r>
              <a:t>2.存储隔离：每个租户应有其独立的存储空间，确保数据隐私和安全性。</a:t>
            </a:r>
          </a:p>
          <a:p>
            <a:r>
              <a:t>3.计算资源隔离：确保每个租户都能得到其所需的计算资源，防止资源争用和性能下降。</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多租户隔离技术需求</a:t>
            </a:r>
          </a:p>
        </p:txBody>
      </p:sp>
      <p:sp>
        <p:nvSpPr>
          <p:cNvPr id="3" name="Content Placeholder 2"/>
          <p:cNvSpPr>
            <a:spLocks noGrp="1"/>
          </p:cNvSpPr>
          <p:nvPr>
            <p:ph sz="half" idx="2"/>
          </p:nvPr>
        </p:nvSpPr>
        <p:spPr/>
        <p:txBody>
          <a:bodyPr/>
          <a:lstStyle/>
          <a:p>
            <a:r>
              <a:t>1.性能管理：在多租户环境下，确保每个租户都能得到良好的性能体验是一项重要挑战。</a:t>
            </a:r>
          </a:p>
          <a:p>
            <a:r>
              <a:t>2.安全管理：需要强大的安全管理机制来防止未经授权的访问和数据泄露。</a:t>
            </a:r>
          </a:p>
          <a:p>
            <a:r>
              <a:t>3.成本管理：如何有效地管理和分配资源，以降低每个租户的成本，同时提高资源利用率，是另一个重要挑战。</a:t>
            </a:r>
          </a:p>
          <a:p>
            <a:r>
              <a:t>以上内容仅供参考，具体的主题和可以根据实际情况进行调整和修改。</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多租户隔离技术需求挑战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虚拟化技术隔离方案</a:t>
            </a:r>
          </a:p>
        </p:txBody>
      </p:sp>
      <p:sp>
        <p:nvSpPr>
          <p:cNvPr id="3" name="Subtitle 2"/>
          <p:cNvSpPr>
            <a:spLocks noGrp="1"/>
          </p:cNvSpPr>
          <p:nvPr>
            <p:ph type="subTitle" idx="1"/>
          </p:nvPr>
        </p:nvSpPr>
        <p:spPr/>
        <p:txBody>
          <a:bodyPr/>
          <a:lstStyle/>
          <a:p>
            <a:r>
              <a:t>数据中心多租户隔离技术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虚拟化技术隔离方案</a:t>
            </a:r>
          </a:p>
        </p:txBody>
      </p:sp>
      <p:sp>
        <p:nvSpPr>
          <p:cNvPr id="3" name="Text Placeholder 2"/>
          <p:cNvSpPr>
            <a:spLocks noGrp="1"/>
          </p:cNvSpPr>
          <p:nvPr>
            <p:ph type="body" idx="1"/>
          </p:nvPr>
        </p:nvSpPr>
        <p:spPr/>
        <p:txBody>
          <a:bodyPr/>
          <a:lstStyle/>
          <a:p>
            <a:r>
              <a:t>虚拟化技术隔离方案概述</a:t>
            </a:r>
          </a:p>
        </p:txBody>
      </p:sp>
      <p:sp>
        <p:nvSpPr>
          <p:cNvPr id="4" name="Content Placeholder 3"/>
          <p:cNvSpPr>
            <a:spLocks noGrp="1"/>
          </p:cNvSpPr>
          <p:nvPr>
            <p:ph sz="half" idx="2"/>
          </p:nvPr>
        </p:nvSpPr>
        <p:spPr/>
        <p:txBody>
          <a:bodyPr/>
          <a:lstStyle/>
          <a:p>
            <a:r>
              <a:t>1.虚拟化技术是一种资源管理技术，通过将物理服务器分割成多个虚拟服务器，实现资源的最大化利用。</a:t>
            </a:r>
          </a:p>
          <a:p>
            <a:r>
              <a:t>2.虚拟化技术隔离方案是指在虚拟化环境中，通过技术手段实现不同租户之间的资源隔离，保障数据安全。</a:t>
            </a:r>
          </a:p>
          <a:p>
            <a:r>
              <a:t>3.随着云计算的发展，虚拟化技术隔离方案逐渐成为数据中心多租户隔离的主流解决方案。</a:t>
            </a:r>
          </a:p>
          <a:p/>
        </p:txBody>
      </p:sp>
      <p:sp>
        <p:nvSpPr>
          <p:cNvPr id="5" name="Text Placeholder 4"/>
          <p:cNvSpPr>
            <a:spLocks noGrp="1"/>
          </p:cNvSpPr>
          <p:nvPr>
            <p:ph type="body" idx="3"/>
          </p:nvPr>
        </p:nvSpPr>
        <p:spPr/>
        <p:txBody>
          <a:bodyPr/>
          <a:lstStyle/>
          <a:p>
            <a:r>
              <a:t>虚拟化技术隔离方案的分类</a:t>
            </a:r>
          </a:p>
        </p:txBody>
      </p:sp>
      <p:sp>
        <p:nvSpPr>
          <p:cNvPr id="6" name="Content Placeholder 5"/>
          <p:cNvSpPr>
            <a:spLocks noGrp="1"/>
          </p:cNvSpPr>
          <p:nvPr>
            <p:ph sz="half" idx="4"/>
          </p:nvPr>
        </p:nvSpPr>
        <p:spPr/>
        <p:txBody>
          <a:bodyPr/>
          <a:lstStyle/>
          <a:p>
            <a:r>
              <a:t>1.根据虚拟化技术的不同，虚拟化技术隔离方案可分为基于软件虚拟化和基于硬件虚拟化两种。</a:t>
            </a:r>
          </a:p>
          <a:p>
            <a:r>
              <a:t>2.软件虚拟化技术通过在操作系统层面实现虚拟化，具有较低的成本和较好的兼容性；硬件虚拟化技术通过硬件支持实现虚拟化，具有更高的性能和安全性。</a:t>
            </a:r>
          </a:p>
          <a:p>
            <a:r>
              <a:t>3.不同类型的虚拟化技术隔离方案各有优缺点，需根据具体场景进行选择。</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虚拟化技术隔离方案</a:t>
            </a:r>
          </a:p>
        </p:txBody>
      </p:sp>
      <p:sp>
        <p:nvSpPr>
          <p:cNvPr id="3" name="Text Placeholder 2"/>
          <p:cNvSpPr>
            <a:spLocks noGrp="1"/>
          </p:cNvSpPr>
          <p:nvPr>
            <p:ph type="body" idx="1"/>
          </p:nvPr>
        </p:nvSpPr>
        <p:spPr/>
        <p:txBody>
          <a:bodyPr/>
          <a:lstStyle/>
          <a:p>
            <a:r>
              <a:t>虚拟化技术隔离方案的实现方式</a:t>
            </a:r>
          </a:p>
        </p:txBody>
      </p:sp>
      <p:sp>
        <p:nvSpPr>
          <p:cNvPr id="4" name="Content Placeholder 3"/>
          <p:cNvSpPr>
            <a:spLocks noGrp="1"/>
          </p:cNvSpPr>
          <p:nvPr>
            <p:ph sz="half" idx="2"/>
          </p:nvPr>
        </p:nvSpPr>
        <p:spPr/>
        <p:txBody>
          <a:bodyPr/>
          <a:lstStyle/>
          <a:p>
            <a:r>
              <a:t>1.虚拟化技术隔离方案主要通过虚拟化软件或硬件实现，其中常见的虚拟化软件包括VMware、KVM等。</a:t>
            </a:r>
          </a:p>
          <a:p>
            <a:r>
              <a:t>2.在实现虚拟化技术隔离方案时，需考虑租户之间的网络隔离、存储隔离、计算资源隔离等方面。</a:t>
            </a:r>
          </a:p>
          <a:p>
            <a:r>
              <a:t>3.通过合理的资源配置和权限管理，实现不同租户之间的完全隔离。</a:t>
            </a:r>
          </a:p>
          <a:p/>
        </p:txBody>
      </p:sp>
      <p:sp>
        <p:nvSpPr>
          <p:cNvPr id="5" name="Text Placeholder 4"/>
          <p:cNvSpPr>
            <a:spLocks noGrp="1"/>
          </p:cNvSpPr>
          <p:nvPr>
            <p:ph type="body" idx="3"/>
          </p:nvPr>
        </p:nvSpPr>
        <p:spPr/>
        <p:txBody>
          <a:bodyPr/>
          <a:lstStyle/>
          <a:p>
            <a:r>
              <a:t>虚拟化技术隔离方案的优势</a:t>
            </a:r>
          </a:p>
        </p:txBody>
      </p:sp>
      <p:sp>
        <p:nvSpPr>
          <p:cNvPr id="6" name="Content Placeholder 5"/>
          <p:cNvSpPr>
            <a:spLocks noGrp="1"/>
          </p:cNvSpPr>
          <p:nvPr>
            <p:ph sz="half" idx="4"/>
          </p:nvPr>
        </p:nvSpPr>
        <p:spPr/>
        <p:txBody>
          <a:bodyPr/>
          <a:lstStyle/>
          <a:p>
            <a:r>
              <a:t>1.虚拟化技术隔离方案能够提高物理服务器的利用率，降低数据中心成本。</a:t>
            </a:r>
          </a:p>
          <a:p>
            <a:r>
              <a:t>2.通过虚拟化技术隔离方案，可以实现租户之间的资源独立，提高数据安全性。</a:t>
            </a:r>
          </a:p>
          <a:p>
            <a:r>
              <a:t>3.虚拟化技术隔离方案具有较好的扩展性，能够方便地进行资源扩容和管理。</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虚拟化技术隔离方案</a:t>
            </a:r>
          </a:p>
        </p:txBody>
      </p:sp>
      <p:sp>
        <p:nvSpPr>
          <p:cNvPr id="3" name="Text Placeholder 2"/>
          <p:cNvSpPr>
            <a:spLocks noGrp="1"/>
          </p:cNvSpPr>
          <p:nvPr>
            <p:ph type="body" idx="1"/>
          </p:nvPr>
        </p:nvSpPr>
        <p:spPr/>
        <p:txBody>
          <a:bodyPr/>
          <a:lstStyle/>
          <a:p>
            <a:r>
              <a:t>虚拟化技术隔离方案的挑战与未来发展</a:t>
            </a:r>
          </a:p>
        </p:txBody>
      </p:sp>
      <p:sp>
        <p:nvSpPr>
          <p:cNvPr id="4" name="Content Placeholder 3"/>
          <p:cNvSpPr>
            <a:spLocks noGrp="1"/>
          </p:cNvSpPr>
          <p:nvPr>
            <p:ph sz="half" idx="2"/>
          </p:nvPr>
        </p:nvSpPr>
        <p:spPr/>
        <p:txBody>
          <a:bodyPr/>
          <a:lstStyle/>
          <a:p>
            <a:r>
              <a:t>1.随着云计算、大数据等技术的不断发展，虚拟化技术隔离方案需不断适应新的应用场景和需求。</a:t>
            </a:r>
          </a:p>
          <a:p>
            <a:r>
              <a:t>2.在虚拟化技术隔离方案中，需不断提高隔离的安全性和性能，以满足租户日益增长的需求。</a:t>
            </a:r>
          </a:p>
          <a:p>
            <a:r>
              <a:t>3.未来，虚拟化技术隔离方案将与人工智能、区块链等技术相结合，提升数据中心的自动化和智能化水平。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网络隔离技术方案</a:t>
            </a:r>
          </a:p>
        </p:txBody>
      </p:sp>
      <p:sp>
        <p:nvSpPr>
          <p:cNvPr id="3" name="Subtitle 2"/>
          <p:cNvSpPr>
            <a:spLocks noGrp="1"/>
          </p:cNvSpPr>
          <p:nvPr>
            <p:ph type="subTitle" idx="1"/>
          </p:nvPr>
        </p:nvSpPr>
        <p:spPr/>
        <p:txBody>
          <a:bodyPr/>
          <a:lstStyle/>
          <a:p>
            <a:r>
              <a:t>数据中心多租户隔离技术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网络隔离技术方案</a:t>
            </a:r>
          </a:p>
        </p:txBody>
      </p:sp>
      <p:sp>
        <p:nvSpPr>
          <p:cNvPr id="3" name="Text Placeholder 2"/>
          <p:cNvSpPr>
            <a:spLocks noGrp="1"/>
          </p:cNvSpPr>
          <p:nvPr>
            <p:ph type="body" idx="1"/>
          </p:nvPr>
        </p:nvSpPr>
        <p:spPr/>
        <p:txBody>
          <a:bodyPr/>
          <a:lstStyle/>
          <a:p>
            <a:r>
              <a:t>网络隔离技术概述</a:t>
            </a:r>
          </a:p>
        </p:txBody>
      </p:sp>
      <p:sp>
        <p:nvSpPr>
          <p:cNvPr id="4" name="Content Placeholder 3"/>
          <p:cNvSpPr>
            <a:spLocks noGrp="1"/>
          </p:cNvSpPr>
          <p:nvPr>
            <p:ph sz="half" idx="2"/>
          </p:nvPr>
        </p:nvSpPr>
        <p:spPr/>
        <p:txBody>
          <a:bodyPr/>
          <a:lstStyle/>
          <a:p>
            <a:r>
              <a:t>1.网络隔离技术是实现多租户数据中心安全的关键技术之一，能够确保不同租户之间的网络隔离和访问控制。</a:t>
            </a:r>
          </a:p>
          <a:p>
            <a:r>
              <a:t>2.网络隔离技术的主要目的是防止不同租户之间的网络攻击和数据泄露，提高数据中心的安全性和可靠性。</a:t>
            </a:r>
          </a:p>
          <a:p>
            <a:r>
              <a:t>3.常见的网络隔离技术包括VLAN、VXLAN、NVGRE等。</a:t>
            </a:r>
          </a:p>
          <a:p/>
        </p:txBody>
      </p:sp>
      <p:sp>
        <p:nvSpPr>
          <p:cNvPr id="5" name="Text Placeholder 4"/>
          <p:cNvSpPr>
            <a:spLocks noGrp="1"/>
          </p:cNvSpPr>
          <p:nvPr>
            <p:ph type="body" idx="3"/>
          </p:nvPr>
        </p:nvSpPr>
        <p:spPr/>
        <p:txBody>
          <a:bodyPr/>
          <a:lstStyle/>
          <a:p>
            <a:r>
              <a:t>VLAN隔离技术</a:t>
            </a:r>
          </a:p>
        </p:txBody>
      </p:sp>
      <p:sp>
        <p:nvSpPr>
          <p:cNvPr id="6" name="Content Placeholder 5"/>
          <p:cNvSpPr>
            <a:spLocks noGrp="1"/>
          </p:cNvSpPr>
          <p:nvPr>
            <p:ph sz="half" idx="4"/>
          </p:nvPr>
        </p:nvSpPr>
        <p:spPr/>
        <p:txBody>
          <a:bodyPr/>
          <a:lstStyle/>
          <a:p>
            <a:r>
              <a:t>1.VLAN是一种基于交换机的网络隔离技术，通过将物理网络划分为多个逻辑网络，实现不同租户之间的网络隔离。</a:t>
            </a:r>
          </a:p>
          <a:p>
            <a:r>
              <a:t>2.VLAN隔离技术的实现简单，成本低，适用于小型数据中心。</a:t>
            </a:r>
          </a:p>
          <a:p>
            <a:r>
              <a:t>3.VLAN隔离技术的缺点是难以扩展和管理，且无法支持大规模的多租户环境。</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网络隔离技术方案</a:t>
            </a:r>
          </a:p>
        </p:txBody>
      </p:sp>
      <p:sp>
        <p:nvSpPr>
          <p:cNvPr id="3" name="Text Placeholder 2"/>
          <p:cNvSpPr>
            <a:spLocks noGrp="1"/>
          </p:cNvSpPr>
          <p:nvPr>
            <p:ph type="body" idx="1"/>
          </p:nvPr>
        </p:nvSpPr>
        <p:spPr/>
        <p:txBody>
          <a:bodyPr/>
          <a:lstStyle/>
          <a:p>
            <a:r>
              <a:t>VXLAN隔离技术</a:t>
            </a:r>
          </a:p>
        </p:txBody>
      </p:sp>
      <p:sp>
        <p:nvSpPr>
          <p:cNvPr id="4" name="Content Placeholder 3"/>
          <p:cNvSpPr>
            <a:spLocks noGrp="1"/>
          </p:cNvSpPr>
          <p:nvPr>
            <p:ph sz="half" idx="2"/>
          </p:nvPr>
        </p:nvSpPr>
        <p:spPr/>
        <p:txBody>
          <a:bodyPr/>
          <a:lstStyle/>
          <a:p>
            <a:r>
              <a:t>1.VXLAN是一种基于网络的虚拟化技术，通过在物理网络上建立一层虚拟网络，实现多租户之间的网络隔离。</a:t>
            </a:r>
          </a:p>
          <a:p>
            <a:r>
              <a:t>2.VXLAN隔离技术具有良好的扩展性和灵活性，适用于大规模的数据中心环境。</a:t>
            </a:r>
          </a:p>
          <a:p>
            <a:r>
              <a:t>3.VXLAN隔离技术需要支持VXLAN协议的交换机和路由器设备，部署成本较高。</a:t>
            </a:r>
          </a:p>
          <a:p/>
        </p:txBody>
      </p:sp>
      <p:sp>
        <p:nvSpPr>
          <p:cNvPr id="5" name="Text Placeholder 4"/>
          <p:cNvSpPr>
            <a:spLocks noGrp="1"/>
          </p:cNvSpPr>
          <p:nvPr>
            <p:ph type="body" idx="3"/>
          </p:nvPr>
        </p:nvSpPr>
        <p:spPr/>
        <p:txBody>
          <a:bodyPr/>
          <a:lstStyle/>
          <a:p>
            <a:r>
              <a:t>NVGRE隔离技术</a:t>
            </a:r>
          </a:p>
        </p:txBody>
      </p:sp>
      <p:sp>
        <p:nvSpPr>
          <p:cNvPr id="6" name="Content Placeholder 5"/>
          <p:cNvSpPr>
            <a:spLocks noGrp="1"/>
          </p:cNvSpPr>
          <p:nvPr>
            <p:ph sz="half" idx="4"/>
          </p:nvPr>
        </p:nvSpPr>
        <p:spPr/>
        <p:txBody>
          <a:bodyPr/>
          <a:lstStyle/>
          <a:p>
            <a:r>
              <a:t>1.NVGRE是一种基于通用路由封装的网络虚拟化技术，通过封装租户流量，实现多租户之间的网络隔离。</a:t>
            </a:r>
          </a:p>
          <a:p>
            <a:r>
              <a:t>2.NVGRE隔离技术具有较好的兼容性和扩展性，适用于不同规模的数据中心环境。</a:t>
            </a:r>
          </a:p>
          <a:p>
            <a:r>
              <a:t>3.NVGRE隔离技术需要支持NVGRE协议的设备，部署和配置较为复杂。</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https://d.book118.com/477131115104006044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数据中心多租户概述</vt:lpstr>
      <vt:lpstr> 数据中心多租户概述</vt:lpstr>
      <vt:lpstr> 数据中心多租户概述</vt:lpstr>
      <vt:lpstr> 多租户隔离技术需求</vt:lpstr>
      <vt:lpstr> 多租户隔离技术需求</vt:lpstr>
      <vt:lpstr> 多租户隔离技术需求</vt:lpstr>
      <vt:lpstr> 虚拟化技术隔离方案</vt:lpstr>
      <vt:lpstr> 虚拟化技术隔离方案</vt:lpstr>
      <vt:lpstr> 虚拟化技术隔离方案</vt:lpstr>
      <vt:lpstr> 虚拟化技术隔离方案</vt:lpstr>
      <vt:lpstr> 网络隔离技术方案</vt:lpstr>
      <vt:lpstr> 网络隔离技术方案</vt:lpstr>
      <vt:lpstr> 网络隔离技术方案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2024-09-18T23:28:27.356</cp:lastPrinted>
  <dcterms:created xsi:type="dcterms:W3CDTF">2024-09-18T15:28:27Z</dcterms:created>
  <dcterms:modified xsi:type="dcterms:W3CDTF">2024-09-18T15:28:29Z</dcterms:modified>
</cp:coreProperties>
</file>