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BE86AB-27E0-4407-8A81-CBE3F97E0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ACBCCB-E7DD-4929-B252-282658F2D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49EC1E-72A6-4A6C-97B8-864B4E8091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B81C44-99AD-4E77-BBEC-CEA0268C71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4A2561-0AE7-4F78-8D9F-2FFD5A5AA7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174CC2-4C08-43A8-B473-6505299C05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53ED95-174C-4523-9FB1-FEAE70224B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1EFF4F-EFE9-4BFB-A420-F6B1BEA7FD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BADB09-B134-4CF4-8C85-74BAF10590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41F518-EEC7-474A-A8B2-3103A536B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8CB446-396C-41AD-865D-3C9276C03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3112313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矿用产品安全标志及其识别培训讲义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矿用产品安全标志概述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矿用产品安全标志种类与特点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矿用产品安全标志识别方法与技巧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矿用产品安全标志管理要求与流程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矿用产品安全标志在实际应用中的案例分析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矿用产品安全标志培训效果评估与提升建议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矿用产品安全标志概述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矿用产品安全标志是证明矿用产品符合国家安全标准、行业安全标准或企业安全标准，并具备安全生产和使用条件的专用标志。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矿用产品安全标志是保障煤矿安全生产的重要手段，它可以帮助煤矿企业和矿工识别符合安全标准的矿用产品，避免因使用不合格产品而引发的安全事故。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行业标准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国家煤矿安全监察局发布的《煤矿安全规程》、《煤矿机电设备完好标准》等行业标准对矿用产品的安全性能和使用条件做出了详细规定。</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国家法律法规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《中华人民共和国安全生产法》、《中华人民共和国矿山安全法》等法律法规明确规定了煤矿企业必须使用符合国家安全标准的矿用产品。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企业要求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煤矿企业应建立完善的矿用产品安全管理制度，确保采购、使用、维护等环节符合相关法规和标准要求。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06" r="80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750" b="167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33333" r="333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444" b="2444"/>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国内发展现状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我国矿用产品安全标志制度已经建立并逐步完善，国家对矿用产品的安全监管力度不断加强，煤矿企业和矿工的安全意识也在不断提高。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国外发展现状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上许多国家和地区都建立了类似的矿用产品安全认证制度，通过第三方机构对矿用产品进行安全认证，确保其符合相关法规和标准要求。同时，国外煤矿企业和矿工对矿用产品的安全性能和使用条件也提出了更高的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矿用产品安全标志种类与特点</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矿用安全标志和矿用产品安全认证标志。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矿用产品安全标志主要分为两大类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矿用防爆标志、矿用产品安全标志等，主要用于标识矿用产品的防爆性能和安全性能。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矿用安全标志包括</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矿用产品安全标志分类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7075" r="1707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各类标志特点分析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矿用防爆标志</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主要针对矿用电气设备的防爆性能进行标识，具有防爆等级高、安全可靠等特点。</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矿用产品安全标志</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用于标识矿用产品的整体安全性能，包括机械性能、电气性能、环境适应性等多个方面，具有综合性强的特点。</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矿用产品安全认证标志</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经过国家授权的认证机构认证合格后颁发，具有权威性和公信力，是矿用产品进入市场的必备条件之一。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矿用产品安全标志应按照国家相关标准和规范进行使用，确保标志的正确性和有效性。</a:t>
            </a:r>
          </a:p>
        </p:txBody>
      </p:sp>
      <p:pic>
        <p:nvPicPr>
          <p:cNvPr id="4" name="Picture 4"/>
          <p:cNvPicPr>
            <a:picLocks noChangeAspect="1"/>
          </p:cNvPicPr>
          <p:nvPr/>
        </p:nvPicPr>
        <p:blipFill>
          <a:blip r:embed="rId2"/>
          <a:srcRect l="18792" r="1879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528" r="16528"/>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750" r="16750"/>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750" r="16750"/>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矿用产品在使用前应检查其安全标志是否齐全、有效，对于无标志或标志不清的产品应禁止使用。</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矿用产品生产企业应严格按照国家相关标准和规范进行生产，确保产品符合安全标志的要求。</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矿用产品在使用过程中应定期进行维护和检查，确保其安全性能的稳定性和可靠性。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标志使用注意事项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矿用产品安全标志识别方法与技巧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750" r="18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辨别安全标志的材质与制作工艺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正规的安全标志采用特殊材质和制作工艺，具有耐磨、耐腐蚀等特性。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观察安全标志的完整性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矿用产品安全标志应清晰、完整，无模糊、破损等现象。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识别安全标志的颜色与形状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不同类别的矿用产品安全标志具有特定的颜色和形状，应准确识别。</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视觉识别法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使用光谱仪检测安全标志的反射性能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反射性能是安全标志的重要指标之一，使用光谱仪可准确检测其反射率。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利用化学试剂检测安全标志的耐腐蚀性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将化学试剂滴在安全标志上，观察其是否发生腐蚀、变色等现象，以判断其耐腐蚀性。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采用显微镜观察安全标志的微观结构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显微镜可放大安全标志的微观结构，便于观察其细节特征，如纹理、气泡等。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仪器检测法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https://d.book118.com/477131123135006040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2024-09-13T05:51:39.165</cp:lastPrinted>
  <dcterms:created xsi:type="dcterms:W3CDTF">2024-09-12T21:51:39Z</dcterms:created>
  <dcterms:modified xsi:type="dcterms:W3CDTF">2024-09-12T21:51:41Z</dcterms:modified>
</cp:coreProperties>
</file>