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8AD3B4-9258-4CC4-943B-8230334BF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705F0E-C389-4FC0-B34D-95F8459D9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12852F-3343-4CC3-9D52-2C9000DBE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A1A6E8-61A0-4239-A285-C006883DA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2EF5CD-7583-427A-8286-9D4C6CD69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8BCDE3-395D-4CD8-A655-0785406EC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7534B4-D6D5-47F7-828A-D40558B71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DEFCAB-0865-4CEE-B7E8-02469A3D2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FD25CF-E252-4776-9454-2A0E7B086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1EC150-883D-449D-A99A-FDF5BD0C7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44DDBC-E27E-4FBB-B630-3C0F416CB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131151116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读书卡制作规范课件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读书卡概述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读书卡制作规范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读书卡内容编写规范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读书卡使用规范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读书卡制作示例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读书卡概述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611" b="5611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读书卡是一种用于记录阅读书籍信息的卡片，通常包括书名、作者、阅读时间、阅读心得等内容。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读书卡是一种简单而实用的工具，用于帮助读者记录阅读书籍的相关信息。它通常以卡片的形式存在，方便携带和整理。读书卡的内容可以包括书名、作者、出版社、阅读时间、阅读心得等，以便读者回顾和整理自己的阅读历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读书卡定义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读书卡的作用在于记录阅读历程、总结阅读心得、提高阅读效果和分享阅读体验。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作读书卡，读者可以记录下每一本书的阅读历程，包括阅读时间、阅读心得等。这不仅可以帮助读者更好地总结和反思自己的阅读体验，还可以提高读者的阅读效果。同时，读书卡还可以作为一种分享阅读体验的方式，让更多的人了解和参与到阅读中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读书卡的作用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读书卡可以分为纸质读书卡和电子读书卡两大类。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质读书卡是一种传统的记录方式，通常以纸质卡片的形式存在，可以手写或打印。电子读书卡则是随着信息技术的发展而出现的一种新型记录方式，通常以电子文档或应用程序的形式存在，可以通过电脑、手机等设备进行记录和管理。两种方式各有优缺点，读者可以根据自己的需求选择适合自己的方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读书卡的分类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读书卡制作规范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读书卡的基本要素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读书卡的标题应简明扼要，概括所读书目的主题或主要内容。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应注明书籍的作者，这是对原作者知识产权的尊重。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注明书籍的出版单位，有助于了解书籍的出版质量和水平。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记录阅读这本书的时间，有助于评估阅读进度和时间管理。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标题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作者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出版社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阅读日期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制作完成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完成读书卡的制作后，应仔细检查，确保内容完整、准确、美观。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设计版面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根据读书卡的主题和内容，设计版面布局，包括字体、字号、行距、页边距等。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整理笔记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在阅读过程中，及时整理重要的观点、论据和数据等笔记内容。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选择主题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首先确定读书卡的主题或类别，例如小说、历史、哲学等。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收集资料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收集与主题相关的书籍、文章、网站等资料，并进行筛选和整理。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读书卡的制作步骤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版面设计应简洁明了，避免过多的装饰和图案，以免干扰读者对内容的关注。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标题、正文、注释等不同层次的内容应采用不同的字体、字号和颜色，以便读者快速识别。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层次分明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在读书卡中适当添加图表、图片和插图等，可以增强内容的可读性和趣味性。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图文并茂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整个版面应保持统一的风格和色调，以提高整体的美观度和专业度。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统一风格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读书卡的版面设计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读书卡内容编写规范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https://d.book118.com/477131151116006050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2024-09-23T05:03:43.942</cp:lastPrinted>
  <dcterms:created xsi:type="dcterms:W3CDTF">2024-09-22T21:03:43Z</dcterms:created>
  <dcterms:modified xsi:type="dcterms:W3CDTF">2024-09-22T21:03:45Z</dcterms:modified>
</cp:coreProperties>
</file>