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813E2A-94EF-4482-A178-390F94362D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9D9FD2-E710-4429-B6C7-04D0BD3698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030BEF-2A26-40E2-A8B9-7ED0FC8E1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E335A8-3392-49E6-9CA6-1CE9D84B0A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F14C97-B604-4615-8266-1AAB0B5F27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92B81A-F2C1-4173-8D88-A8BC30A581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F03747-51BC-4FE5-8BD9-8260BAE395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9A1370-086B-4400-AFB5-46699F94D6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ACE74E-4B1D-4B25-B6EF-BA9C174BF9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EB3E08-720C-41F1-839B-B10E104C0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2A31E8-4937-451B-9752-0A6582BC1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7132105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2024-01-13</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大数据金融与风险管理的风险模型与预测分析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大数据金融的风险类型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风险模型构建与分析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预测分析技术在风险管理中的应用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大数据金融风险管理实践案例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大数据金融风险管理面临的挑战与对策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139" r="1213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数字化时代</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风险管理挑战</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预测分析价值</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随着互联网、物联网等技术的快速发展，大数据已经成为金融行业的重要资源。</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大数据金融在带来便利的同时，也增加了风险管理的复杂性和难度。</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通过风险模型与预测分析，可以更有效地识别、评估和管理风险，保障金融系统的稳定和安全。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大数据金融概述</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指无法在一定时间范围内用常规软件工具进行捕捉、管理和处理的数据集合。</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包括信贷评估、市场分析、投资策略、风险管理等多个方面。</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包括数据采集、存储、处理、分析和可视化等一系列技术。</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大数据定义</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大数据金融应用</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大数据技术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风险定义</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风险管理目标</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风险管理流程</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风险管理的重要性</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通过识别、评估和控制风险，以最小化潜在损失并保障金融系统的稳定。</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包括风险识别、评估、监控和报告等环节。</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指任何可能导致金融机构或投资者损失的不确定性。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大数据金融的风险类型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由于借款人经营不善、市场变化等原因导致无法按时还款的风险。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借款人违约风险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0750" r="10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欺诈风险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375" r="7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评级下调风险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借款人提供虚假信息或故意隐瞒重要信息，以获取贷款并逃避还款责任的风险。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借款人信用评级下降，导致其融资成本上升或无法融资的风险。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市场利率波动导致金融资产价格变动，进而影响投资收益的风险。</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利率风险</a:t>
            </a:r>
          </a:p>
        </p:txBody>
      </p:sp>
      <p:pic>
        <p:nvPicPr>
          <p:cNvPr id="5" name="Picture 5"/>
          <p:cNvPicPr>
            <a:picLocks noChangeAspect="1"/>
          </p:cNvPicPr>
          <p:nvPr/>
        </p:nvPicPr>
        <p:blipFill>
          <a:blip r:embed="rId2"/>
          <a:srcRect l="19189" r="19189"/>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汇率波动导致跨境金融交易产生损失的风险。</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汇率风险</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股票价格波动导致持有股票的金融机构资产价值变动的风险。</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股票价格风险</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042" r="7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流程管理风险</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金融机构业务流程设计不合理或执行不严格，导致操作失误或违规行为的风险。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技术故障风险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由于技术系统故障或网络攻击等原因导致金融服务中断或数据泄露的风险。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内部欺诈风险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金融机构内部员工利用职权进行欺诈行为，导致机构财产损失的风险。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000" r="120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资金筹措风险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金融机构无法及时以合理成本筹措到所需资金，以满足其流动性需求的风险。</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资产变现风险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金融机构持有的资产在需要时无法以合理价格变现，以满足其流动性需求的风险。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投资者信心风险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市场对金融机构的信心下降，导致其融资成本上升或融资困难的风险。</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风险模型构建与分析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风险识别</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风险评估</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利用大数据技术对海量数据进行挖掘和分析，识别出可能对金融机构造成损失的风险因素。</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对识别出的风险因素进行量化和评估，确定风险的大小、发生概率和可能造成的损失。</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基于历史数据，利用统计学方法构建风险模型，预测未来风险的发生概率和损失程度。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统计模型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利用机器学习算法对历史数据进行训练和学习，构建风险预测模型，实现风险的自动识别和预警。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机器学习模型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通过深度学习技术，对历史数据进行更深入的挖掘和分析，提高风险模型的预测精度和泛化能力。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深度学习模型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风险模型构建方法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风险模型优化与验证</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模型优化</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不断对风险模型进行改进和优化，提高模型的预测精度和稳定性，减少误报和漏报。</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模型验证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采用交叉验证、留出验证等方法对风险模型进行验证，确保模型的可靠性和有效性。同时，定期对模型进行更新和调整，以适应不断变化的市场环境和风险因素。</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https://d.book118.com/477132105003006034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2024-09-07T15:38:36.909</cp:lastPrinted>
  <dcterms:created xsi:type="dcterms:W3CDTF">2024-09-07T07:38:36Z</dcterms:created>
  <dcterms:modified xsi:type="dcterms:W3CDTF">2024-09-07T07:38:39Z</dcterms:modified>
</cp:coreProperties>
</file>