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C378-517E-4CAE-AF01-DB5D76EF7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408ED-EF6F-40A3-8150-7258239F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FC6D1-B3E3-44A3-8D71-C3C1A86AF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6C2D2-4C52-461F-9F45-352C66E6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42500-D1F3-498D-9012-8222E385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4F911-228D-4F3C-8C7D-2340832B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D0436-1598-4FB2-9652-AB0C471F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E5B90-58FB-48AC-B32C-3E8FB17C6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1DB29-45A7-47B7-8C98-C2124F88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53343-DC30-43D8-8595-86F1834D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F5622-9D73-4F9D-B31D-E1F49017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3030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新生儿护理PPT小结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新生儿皮肤娇嫩，容易受伤和感染，需要保持清洁和干燥。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新生儿体温调节中枢尚未完全发育，需要注意保暖，避免过热或过冷。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新生儿消化系统较为脆弱，需要注意喂养的量和次数，避免过度喂养和消化不良。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新生儿具有初步的感知能力，可以通过抚触、声音和视觉刺激来促进其发育。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新生儿逐渐开始出现简单的运动，如握拳、踢腿等，可以给予适当的锻炼和刺激。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新生儿需要母乳喂养，母乳中含有丰富的营养物质和免疫物质，有助于提高宝宝的免疫力。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维生素D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新生儿需要适量的维生素D来促进骨骼发育，可以通过晒太阳或补充维生素D制剂来满足需求。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新生儿出生时储存的铁质在6个月后会逐渐耗尽，需要通过辅食或铁剂补充来满足其需求。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母乳是新生儿最理想的天然食品，含有丰富的营养和免疫物质，有助于宝宝的生长和发育。在喂养时，要确保宝宝的姿势正确，吸吮有力，避免乳头受伤。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如果无法实现母乳喂养，可以选择适合新生儿的配方奶。在喂养时，要遵循说明书上的喂养量和频率，注意奶瓶和奶嘴的消毒，避免宝宝感染病菌。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新生儿在出生后的头几天，胃容量较小，每次只能容纳几毫升的奶。随着年龄的增长，胃容量逐渐增加，喂养量也要相应增加。家长要根据宝宝的实际情况和医生的建议来确定喂养量。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新生儿的睡眠环境要保持安静、舒适、温暖和适宜的湿度。宝宝的床铺要平坦、舒适，不要放置过多的玩具和柔软物品，以免影响宝宝的呼吸。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新生儿的睡眠姿势要选择侧卧或仰卧，避免趴睡，以免造成窒息风险。家长要定期观察宝宝的睡眠姿势，确保宝宝的呼吸通畅。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新生儿每天需要16-20小时的睡眠时间，但每个宝宝的情况不同，家长要根据宝宝的实际情况来确定睡眠时间。同时要培养宝宝的睡眠习惯，建立规律的作息时间。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新生儿的皮肤娇嫩、敏感，容易受到外界刺激和感染。家长要定期给宝宝洗澡、更换尿布和衣物，保持皮肤清洁干燥。同时要避免使用化学成分过多的护肤品和洗涤用品。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新生儿的口腔黏膜娇嫩，容易感染病菌。家长要定期清洁宝宝的口腔，用棉签或纱布轻轻擦拭宝宝的牙龈和舌头。同时要注意宝宝的口腔健康状况，发现异常及时就医。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https://d.book118.com/477133030166006043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2024-09-18T01:22:10.734</cp:lastPrinted>
  <dcterms:created xsi:type="dcterms:W3CDTF">2024-09-17T17:22:10Z</dcterms:created>
  <dcterms:modified xsi:type="dcterms:W3CDTF">2024-09-17T17:22:12Z</dcterms:modified>
</cp:coreProperties>
</file>