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16F5-5A9B-47C8-BA85-29005E46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C15AB-26E8-4AC1-A690-73CF53561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1903F-D0F2-4369-A389-AD04131D5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5A662-E672-4126-919D-E8BCEF4F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14E00-A4E1-4FDB-8FAC-FC6F8826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EEE9A-5AF2-4334-BD3E-5FF9BDB47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C43B8-D480-4774-A047-3A8D81AD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3BD9D-6279-4318-939E-4D820E3C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79C68-06EC-4A1B-A633-477DFCEF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2A91-88AD-4C8E-A3B5-D7CA720FD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6B13E-E6AB-4FF9-AB10-2D6679C86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305510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智育游戏策划方案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预算和时间表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游戏概述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661" b="26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知识问答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以知识竞答为主要玩法，涵盖各类学科和领域，考验玩家的知识储备。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益智解谜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以解谜为主线，结合丰富的场景和道具，引导玩家运用智慧解决问题。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策略战斗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玩家需要制定战略，指挥角色进行战斗，通过智谋取得胜利。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4" r="68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历史探险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以历史背景为舞台，玩家在游戏中探索历史事件，解开谜题。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科幻冒险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以未来世界为背景，玩家在游戏中探索未知星球，解开科技谜团。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文化传承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以传统文化为背景，玩家在游戏中了解民族历史，传承智慧。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针对中小学生，培养他们的逻辑思维、空间想象和问题解决能力。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成人玩家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针对成年人，满足他们对智力挑战和休闲娱乐的需求。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适用于学校和培训机构，作为辅助教育工具，提高学生的综合素质。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游戏设计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游戏的核心玩法应围绕探索和解谜，通过设置各种谜题和关卡，挑战玩家的思维和解决问题的能力。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探索解谜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道具使用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在游戏中设置各种道具，玩家需要合理使用道具来辅助解谜，增加游戏的趣味性和挑战性。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鼓励玩家与游戏场景进行互动，通过观察、尝试和推理，发现隐藏的线索和秘密。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游戏玩法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设置丰富的游戏成就，激励玩家挑战自我，提高游戏的可玩性和耐玩性。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游戏提示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提供适当的游戏提示，帮助玩家解决难题，同时保持一定的探索乐趣。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难度调整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提供游戏难度调整功能，以满足不同年龄和能力水平的玩家需求。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每个关卡应具有明确的目标和难度梯度，逐步提高玩家的思维能力和解决问题的能力。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关卡设计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46" r="1684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每个关卡可以设定不同的主题，如迷宫、建筑、动物等，增加游戏的多样性和趣味性。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关卡主题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关卡流程应合理安排，引导玩家逐步深入游戏，同时保持一定的自由度和探索空间。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关卡流程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游戏关卡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https://d.book118.com/477133055104006026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2024-08-31T15:32:19.420</cp:lastPrinted>
  <dcterms:created xsi:type="dcterms:W3CDTF">2024-08-31T07:32:19Z</dcterms:created>
  <dcterms:modified xsi:type="dcterms:W3CDTF">2024-08-31T07:32:21Z</dcterms:modified>
</cp:coreProperties>
</file>