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6C1E9-F808-4263-84D0-4F1FD6A7D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8EB4A-38D7-4F4F-BFAA-F93D53245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B752E-B983-425D-B3ED-DBFF35D67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0059A-D883-4FEF-A078-9F5C37449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143339-5F59-4A30-9A1F-7D1AE847B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DAA5A4-AC8F-4DA8-BE08-4B4DC49F8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AF33E7-FD9D-4B8C-822F-A08F863AB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CBB0F-05A6-4854-B171-F50A80AC8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49BF4-BAF9-4183-84A5-F5CB0E3C7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DF6B6-8268-4530-9015-D7A676234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4E1AC-6A58-4C93-B246-94BC58FFC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3311504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职业教育助力乡村振兴的多元协同模式探析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多元协同模式构建与实践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多元协同模式在乡村振兴中作用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多元协同模式实施效果评价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乡村振兴战略提出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党的十九大报告提出实施乡村振兴战略，强调农业农村农民问题是关系国计民生的根本性问题，必须始终把解决好“三农”问题作为全党工作重中之重。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乡村全面振兴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乡村振兴不仅仅是经济的振兴，还包括政治、文化、社会、生态文明和党的建设等多个方面的全面振兴。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实现城乡融合发展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通过乡村振兴，推动城乡之间资源和机会的均等化，促进城乡经济社会融合发展。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乡村振兴背景与意义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通过职业教育和技能培训，提高农民的生产技能和经营管理能力，培养一支有技术、懂管理、善经营的新型职业农民队伍。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职业教育可以根据当地资源禀赋和产业基础，开设相关专业和课程，为农村产业转型升级提供人才支撑。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通过职业教育，可以挖掘和传承乡村优秀传统文化，提高农民的文化素养和审美水平，促进乡村文化的繁荣和发展。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培养新型职业农民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促进农村产业转型升级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传承和弘扬乡村文化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职业教育在乡村振兴中作用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1552" b="1552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多元协同模式是指政府、企业、学校、社会等多方主体共同参与乡村振兴，发挥各自优势，形成合力的一种模式。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多元协同模式内涵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通过多元协同，可以整合各方资源，实现资源的优化配置和高效利用。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实现资源优化配置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多元协同可以促进不同领域、不同行业之间的交流与合作，激发创新活力，推动乡村创新驱动发展。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推动创新驱动发展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多元协同模式强调各方主体的平等参与和共同发展，有助于促进社会公平与和谐。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促进社会公平与和谐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多元协同模式提出及意义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职业教育现状分析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校际差距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不同学校之间的职业教育资源投入、师资力量、教学设施等方面存在明显差距。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城乡差距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优质职业教育资源主要集中在城市，乡村地区资源匮乏，导致乡村学生接受职业教育的机会不平等。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不同地区的职业教育发展水平差异显著，东部沿海地区资源相对丰富，中西部地区资源匮乏。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职业教育资源分布不均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课程设置陈旧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部分职业学校课程设置未能及时跟上市场需求变化，导致毕业生难以满足用人单位需求。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实践环节不足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理论教学与实践教学比例失衡，学生缺乏实际操作能力和解决问题的能力。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缺乏行业参与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行业企业参与职业教育的程度不够，导致教学内容与行业标准、企业需求脱节。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教学内容与市场需求脱节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职业学校师资力量普遍不足，生师比过高，难以满足教学需求。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部分学校专业教师比例偏低，兼职教师流动性大，影响教学质量稳定性。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教师培训项目缺乏统一标准和质量监控机制，导致培训效果难以保证。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数量不足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结构不合理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培训质量参差不齐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师资力量不足，培训质量参差不齐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多元协同模式构建与实践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政府引导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制定职业教育助力乡村振兴政策，提供资金和资源支持，推动产教融合。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积极承担社会责任，提供实习实训岗位和就业机会，参与课程建设和教学改革。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学校主体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深化教育教学改革，提高人才培养质量，加强与政府和企业的合作与交流。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政府、企业、学校三方合作机制建立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55" b="605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产业链延伸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将职业教育与乡村产业发展紧密结合，形成“专业+产业”的人才培养模式。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教育链完善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构建中高职衔接、普职融通的现代职业教育体系，为乡村振兴提供人才支撑。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创新链驱动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鼓励创新创业教育，培养学生的创新意识和创业能力，推动乡村产业转型升级。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产业链、教育链、创新链融合发展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利用互联网和信息技术，开展远程教育和在线培训，打破地域和时间限制。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组织学生深入乡村、企业和田间地头，开展实践教学和实习实训，提高学生实践能力和职业素养。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整合社会资源，搭建服务平台，为乡村提供技术咨询、项目开发和成果转化等服务。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社会化服务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542" r="3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线上线下结合，拓宽培训渠道和方式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https://d.book118.com/477133115042006050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2024-09-22T18:35:51.597</cp:lastPrinted>
  <dcterms:created xsi:type="dcterms:W3CDTF">2024-09-22T10:35:51Z</dcterms:created>
  <dcterms:modified xsi:type="dcterms:W3CDTF">2024-09-22T10:35:53Z</dcterms:modified>
</cp:coreProperties>
</file>