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CC6D02-BABD-460C-85DF-399E66F65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CCC66B-FFBC-438B-BD2B-99ABB059F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31AFEE-4DCF-49E6-9005-AF25709D7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6A4EFA-71A1-41AA-86ED-9787E5EC4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68601C-D603-4212-BD23-1D2E6565F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462CEB-F831-4BE2-AF20-8CEB098B5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9674BE-108D-468F-831A-FB4906D16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376A94-835D-4960-94A6-178C9AC46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8334EA-D738-4EF9-B24B-3ACA66CFE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C06304-A706-4846-A528-AC79EB0B75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E544F9-F4EB-49B4-A550-83428F106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713410511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ICU患者眼部护理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ICU患者眼部护理的重要性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ICU患者眼部护理的重要性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ICU患者眼部护理的基本原则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ICU患者眼部护理的实践方法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ICU患者眼部护理的案例分析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ICU患者眼部护理的未来展望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ICU患者眼部护理的重要性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定期检查ICU患者的眼部状况，包括眼睑、结膜、角膜等部位。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观察患者是否有眼部感染、分泌物增多、充血等症状，以便及时处理。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对于存在干眼症状的患者，可采用人工泪液进行治疗。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注意控制泪液中防腐剂的浓度，以减少对眼表组织的损伤。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保持眼部湿润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预防感染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严格执行手卫生制度，避免交叉感染。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使用一次性眼罩、湿巾等物品，确保用品的清洁和卫生。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根据患者的体位调整眼部护理策略，如对于长期卧床的患者需特别注意预防角膜溃疡等并发症。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1978" b="21978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关注患者体位与眼部护理的关系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ICU患者眼部护理的基本原则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071" r="607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使用无菌棉球蘸取生理盐水轻轻擦拭患者的眼部分泌物和污垢，保持眼部清洁。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避免使用刺激性的清洁剂或化妆品，以免对眼部造成伤害。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保持眼部清洁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避免眼部刺激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定期清洁眼部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严格消毒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使用一次性无菌棉签和消毒液进行眼部消毒，确保无菌操作。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预防交叉感染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对每位患者进行独立的眼部护理，避免交叉感染的风险。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0" r="3125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预防眼部感染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对患者的眼部进行检查，观察是否有异常情况，如红肿、分泌物增多等。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每日检查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根据患者的具体情况，评估眼部护理的需求和注意事项。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评估眼部状况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定期检查与评估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对患者的眼部状况进行详细记录，包括眼部症状、体征和护理措施等。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定期回顾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定期回顾患者的眼部状况记录，以便及时发现和处理问题。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记录眼部状况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ICU患者眼部护理的实践方法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https://d.book118.com/477134105116006051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2024-09-24T19:02:14.734</cp:lastPrinted>
  <dcterms:created xsi:type="dcterms:W3CDTF">2024-09-24T11:02:14Z</dcterms:created>
  <dcterms:modified xsi:type="dcterms:W3CDTF">2024-09-24T11:02:16Z</dcterms:modified>
</cp:coreProperties>
</file>