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51A1A-F5D5-4220-9B6F-13A4FADD9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8CF8D-C60E-4559-A7C6-128CA6E32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11630-E4E3-4855-8F79-AE3486FDE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9EE1F-23BF-429A-BA24-8A4A56D2A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146059-8EE7-46C3-B97A-2E514FC53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6BA256-D6FF-421E-91DE-2801D3163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B95BDC-DE17-40FF-BFA4-92C751AF9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E3421-9952-4B4D-B2A3-DCAD1ED6C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666C8-DB44-435E-BBB7-A8B9828C0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5BFCF-3ECD-441C-8E7A-D2D4E6289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9AA8B-B0B6-48D3-ABEF-0658F5FCA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35042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供应链可视化与数据分析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数据分析在供应链中应用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供应链可视化技术实现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典型案例分析：成功企业实践分享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未来发展趋势预测及挑战应对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供应链可视化是指通过图形化界面和数据分析工具，将供应链中的各个环节、流程和信息进行直观展示和监控，以提高供应链的透明度和决策效率。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随着全球化和互联网的快速发展，供应链日益复杂，涉及多个环节和参与者。供应链可视化能够帮助企业更好地了解和管理供应链，优化资源配置，降低风险，提高运营效率。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28" b="22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24" r="250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早期的供应链可视化主要依赖于手工绘图和简单的数据分析工具，缺乏实时性和动态性。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随着计算机技术和数据分析技术的发展，供应链可视化逐渐实现了数字化和自动化，能够实时更新和展示供应链状态。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近年来，随着大数据、人工智能等技术的广泛应用，供应链可视化进入了成熟阶段，实现了高度智能化和个性化。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供应链可视化发展历程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通过可视化界面实时监控物流运输状态，优化运输路线和调度计划，提高物流效率。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通过数据分析工具对库存数据进行深入挖掘和分析，实现库存水平的精确控制和优化。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通过可视化展示采购过程中的关键信息和数据，帮助企业制定更合理的采购策略和计划。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采购管理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利用可视化手段展示销售数据和市场趋势，为企业制定销售策略和市场计划提供有力支持。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销售与市场分析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供应链可视化应用场景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数据分析在供应链中应用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86" r="268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283" r="152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数据分析方法及工具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运用统计学方法对数据进行整理、概括和解释，以描述数据特征和趋势。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通过特定算法对大量数据进行处理，发现数据间的关联、模式和趋势。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通过建立数学模型，利用历史数据预测未来趋势和结果。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将数据以图形、图像等形式展现，以便更直观地理解数据和分析结果。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基于数据的决策制定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通过数据分析结果，为供应链决策提供数据支持和依据。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通过数据分析发现供应链中存在的问题和瓶颈，提出优化建议和改进措施。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提高供应链效率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通过数据分析优化库存、物流、采购等供应链环节，提高整体效率。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通过数据分析预测未来市场需求，以便及时调整生产计划和库存管理策略。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通过数据分析发现供应链中潜在的风险和不确定性因素。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对识别出的风险进行评估，制定相应的应对措施和风险管理计划。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供应链可视化技术实现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利用数据库管理系统（DBMS）或数据仓库技术，对供应链数据进行高效存储和管理。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数据源整合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从多个供应链环节（如采购、生产、物流等）收集数据，并进行清洗、整合和标准化处理。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实时数据流处理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采用流处理技术，对供应链数据进行实时处理，以便及时反映供应链状态。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数据可视化图表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运用各种图表（如柱状图、折线图、饼图等）展示供应链数据，以便直观呈现供应链状态和趋势。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交互式地图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结合地理信息系统（GIS）技术，在地图上展示供应链网络，实现地理空间数据的可视化。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3D可视化技术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利用3D建模和渲染技术，对供应链场景进行三维可视化展示，提高视觉冲击力。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可视化展示技术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https://d.book118.com/477135042006006042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2024-09-15T03:26:03.038</cp:lastPrinted>
  <dcterms:created xsi:type="dcterms:W3CDTF">2024-09-14T19:26:03Z</dcterms:created>
  <dcterms:modified xsi:type="dcterms:W3CDTF">2024-09-14T19:26:05Z</dcterms:modified>
</cp:coreProperties>
</file>