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D734A-AA3A-4375-8D69-D1CCD59E3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DA0461-8068-4817-8177-09D12DF08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7E0E8F-6DD3-4687-BAA9-88398DCEA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D8C83D-AA3F-49F2-B96E-A16712E3A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384BC3-5423-45C2-854B-E6020AA010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836F2D-5045-49D7-89BD-59D9312429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EDBB35-2190-4787-9DA1-FEB9D78E2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F1708D-4B6A-48CF-930D-5F96C0CE4A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31210A-45E9-4198-B1C6-049FD256DC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86EEE-03F6-4132-B7B0-AFC437905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6A6DDB-AD35-4446-A603-3933A265D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36033142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哪些因素影响男性生殖系统的功能</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2024-01-21</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生活方式因素</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环境因素</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疾病因素</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药物与治疗因素</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心理与社会因素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 </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探讨影响男性生殖系统功能的各种因素，提高人们对男性生殖健康的认识。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分析不同因素对男性生殖系统的影响程度，为预防和治疗男性生殖系统疾病提供依据。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睾丸是男性生殖系统的核心器官，负责产生精子和分泌雄性激素。</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附睾、输精管、射精管等器官协同作用，将精子输送至尿道外口，完成射精过程。</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前列腺和阴茎等器官在男性生殖过程中也发挥重要作用，如前列腺液有助于精子在女性生殖道内的存活和受精。</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男性生殖系统包括睾丸、附睾、输精管、射精管、前列腺、阴茎等器官。</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男性生殖系统概述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生活方式因素</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 </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营养均衡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摄入足够的蛋白质、脂肪、维生素和矿物质对男性生殖系统的正常功能至关重要。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抗氧化剂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食物中的抗氧化剂如维生素C、E和硒等有助于保护精子免受氧化应激损伤。</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避免过度摄入某些食物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过多摄入高脂肪、高糖或加工食品可能对男性生育能力产生负面影响。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适度的有氧运动可以提高血液循环，有助于生殖系统的健康。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适度运动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长时间或过度的运动可能导致身体应激反应，影响生殖激素的平衡和精子的生成。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避免过度运动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充足的睡眠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良好的睡眠质量和足够的睡眠时间对维持男性生殖系统的正常功能非常重要。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睡眠与生殖激素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睡眠不足或睡眠质量差可能干扰生殖激素的分泌，如睾酮等。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睡眠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吸烟会对男性生育能力产生负面影响，包括降低精子数量和质量，增加精子畸形率。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饮酒的影响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过量饮酒可能对男性生育能力产生不良影响，包括降低睾酮水平和精子生成。然而，适量饮酒对生育能力的影响尚不明确。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吸烟的危害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吸烟与饮酒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环境因素</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 </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化学物质</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长期接触农药的男性，其生殖系统的功能可能会受到损害，农药中的某些化学物质会干扰激素的正常分泌，影响精子的生成和质量。</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工业化学品</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一些工业化学品，如苯、甲苯、二甲苯等，被证实对男性生殖系统有毒害作用，长期接触这些化学品可能导致精子数量减少、活力降低或形态异常。</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重金属</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铅、汞、镉等重金属在人体内的积累会对男性生殖系统造成损害，影响精子的生成和活力，甚至可能导致不育。</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农药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长期暴露于强电磁场中，如高压电线、变电站等附近，可能对男性生殖系统产生不良影响，降低精子质量和数量。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电磁辐射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核辐射对男性生殖系统的危害极大，可能导致精子畸形、数量减少以及遗传物质受损。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核辐射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长时间处于高温环境中，如桑拿房、热水浴等，会使睾丸温度升高，影响精子生成和质量。</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虽然低温环境对男性生殖系统的影响相对较小，但长时间暴露在极低温环境中也可能对生殖功能造成一定损害。</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高温环境</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低温环境</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空气污染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空气中的有害物质，如二氧化硫、氮氧化物等，长期吸入可能对男性生殖系统产生不良影响。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水污染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饮用被污染的水源可能含有对男性生殖系统有害的化学物质和微生物。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土壤污染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土壤中的重金属、农药残留等污染物可能通过食物链进入人体，对男性生殖系统造成潜在威胁。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环境污染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https://d.book118.com/477136033142006053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2024-09-27T18:34:10.257</cp:lastPrinted>
  <dcterms:created xsi:type="dcterms:W3CDTF">2024-09-27T10:34:10Z</dcterms:created>
  <dcterms:modified xsi:type="dcterms:W3CDTF">2024-09-27T10:34:12Z</dcterms:modified>
</cp:coreProperties>
</file>