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F274-FCB9-42D2-925A-5AA0F883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FB72A-ED83-4EAE-84D2-3F39B83A2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67D91-651A-4132-B329-9A820733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81045-B136-4EDB-82DD-EC6AB2687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E5D265-6F96-4821-9037-02B77A43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752C1-46DF-4230-A85C-D5AC83E9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2B171-4798-4E18-A792-40A50858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CCD6E-C7FE-481E-A2CA-E70D211D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A5282-B0EE-4F9E-ACD2-653A606A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CB0F9-E3F2-488E-B4A4-56E6F6C7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285F6-0A24-4B65-BBF3-6096BD921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603615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车辆零部件ccc新版规则介绍资料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车辆零部件ccc新版规则与旧版差异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车辆零部件ccc新版规则实施影响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如何应对ccc新版规则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车辆零部件ccc新版规则是在原有规则的基础上进行修订和完善，以适应汽车工业的发展和市场的变化。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随着汽车技术的不断进步和市场的不断扩大，原有的车辆零部件ccc规则已经无法满足当前的需求，需要进行修订和完善。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修订车辆零部件ccc规则是为了提高产品质量和安全性能，加强市场监管，保护消费者权益。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确保车辆零部件的质量和安全性能符合国家相关标准和规定。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加强市场监管，防止劣质和假冒伪劣产品流入市场。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提高整个汽车工业的水平和竞争力。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适用于在中国境内生产和销售的车辆零部件。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包括汽车发动机、底盘、车身、电气系统等各个方面的零部件。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不适用于整车产品的ccc认证，仅适用于车辆零部件的ccc认证。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8345" r="2834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328" r="1632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认证模式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新版规则采用统一的认证模式，对各类车辆零部件进行认证，确保认证的公正性和一致性。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统一认证模式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新版规则允许企业自愿申请认证，但对于涉及安全、环保等关键零部件，则实行强制认证。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自愿认证与强制认证相结合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申请与受理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企业向认证机构提交申请，认证机构对申请进行审查，决定是否受理。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认证机构对申请企业提供的样品进行检测，确保其符合相关标准和规定。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认证机构对申请企业的生产工厂进行检查，核实其生产能力和质量管理体系。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认证结果评价与批准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认证机构对检测和检查结果进行评价，决定是否给予认证证书。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产品符合性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车辆零部件必须符合国家相关标准和规定，确保其安全、环保和性能达标。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申请企业必须建立完善的质量管理体系，确保产品的一致性和可靠性。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工厂生产能力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申请企业的生产工厂必须具备相应的生产能力和技术水平，能够批量生产合格产品。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认证证书的效力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认证证书是企业产品符合国家相关标准和规定的证明，具有法律效力。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认证证书的期限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认证证书的有效期一般为3年，到期需要重新申请认证。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认证证书的使用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企业可以在产品上标注认证证书编号，证明其产品符合相关标准和规定。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认证证书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车辆零部件ccc新版规则与旧版差异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https://d.book118.com/477136036156006026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2024-09-01T06:02:27.824</cp:lastPrinted>
  <dcterms:created xsi:type="dcterms:W3CDTF">2024-08-31T22:02:27Z</dcterms:created>
  <dcterms:modified xsi:type="dcterms:W3CDTF">2024-08-31T22:02:29Z</dcterms:modified>
</cp:coreProperties>
</file>