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C56FB9-1693-431B-B1E2-8E0996A42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5FCC13-D1B0-42D6-B7D0-2EB0921A1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4A0D2-378F-4394-991B-DABAEFCBD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04B4F4-B142-4419-B4C6-A370CC08C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15429B-4881-4173-9C1A-7C8A0EFEBF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85DC0A-36A8-4D52-91F4-32B1FCAC7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CB51A6-20F4-4F16-A253-649345E44C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7FC40-07ED-49E7-9797-4DD9334D2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BB0FD7-077B-4AB2-809B-CE2C360A8C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A5959-693E-447E-A982-B3741057A2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084CB-6EE1-41D9-8364-0A5997DE4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411501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私有云云计算标准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私有云云计算概述
 私有云云计算标准体系
 基础设施标准
 平台与软件标准
 数据安全与隐私保护标准
 服务质量与性能标准
 运维与管理标准
 行业应用与案例分析</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私有云云计算概述</a:t>
            </a:r>
          </a:p>
        </p:txBody>
      </p:sp>
      <p:sp>
        <p:nvSpPr>
          <p:cNvPr id="3" name="Subtitle 2"/>
          <p:cNvSpPr>
            <a:spLocks noGrp="1"/>
          </p:cNvSpPr>
          <p:nvPr>
            <p:ph type="subTitle" idx="1"/>
          </p:nvPr>
        </p:nvSpPr>
        <p:spPr/>
        <p:txBody>
          <a:bodyPr/>
          <a:lstStyle/>
          <a:p>
            <a:r>
              <a:t>私有云云计算标准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私有云云计算概述</a:t>
            </a:r>
          </a:p>
        </p:txBody>
      </p:sp>
      <p:sp>
        <p:nvSpPr>
          <p:cNvPr id="3" name="Text Placeholder 2"/>
          <p:cNvSpPr>
            <a:spLocks noGrp="1"/>
          </p:cNvSpPr>
          <p:nvPr>
            <p:ph type="body" idx="1"/>
          </p:nvPr>
        </p:nvSpPr>
        <p:spPr/>
        <p:txBody>
          <a:bodyPr/>
          <a:lstStyle/>
          <a:p>
            <a:r>
              <a:t>私有云云计算定义</a:t>
            </a:r>
          </a:p>
        </p:txBody>
      </p:sp>
      <p:sp>
        <p:nvSpPr>
          <p:cNvPr id="4" name="Content Placeholder 3"/>
          <p:cNvSpPr>
            <a:spLocks noGrp="1"/>
          </p:cNvSpPr>
          <p:nvPr>
            <p:ph sz="half" idx="2"/>
          </p:nvPr>
        </p:nvSpPr>
        <p:spPr/>
        <p:txBody>
          <a:bodyPr/>
          <a:lstStyle/>
          <a:p>
            <a:r>
              <a:t>1.私有云云计算是一种基于内部网络环境的云计算服务模式，提供安全、可控、高效的IT资源服务。</a:t>
            </a:r>
          </a:p>
          <a:p>
            <a:r>
              <a:t>2.与公有云相比，私有云更注重数据安全和隐私保护，能够满足企业特定需求，提高IT资源利用率。</a:t>
            </a:r>
          </a:p>
          <a:p>
            <a:r>
              <a:t>3.随着数字化转型的加速，私有云云计算逐渐成为企业重要的IT基础设施之一。</a:t>
            </a:r>
          </a:p>
          <a:p/>
        </p:txBody>
      </p:sp>
      <p:sp>
        <p:nvSpPr>
          <p:cNvPr id="5" name="Text Placeholder 4"/>
          <p:cNvSpPr>
            <a:spLocks noGrp="1"/>
          </p:cNvSpPr>
          <p:nvPr>
            <p:ph type="body" idx="3"/>
          </p:nvPr>
        </p:nvSpPr>
        <p:spPr/>
        <p:txBody>
          <a:bodyPr/>
          <a:lstStyle/>
          <a:p>
            <a:r>
              <a:t>私有云云计算架构</a:t>
            </a:r>
          </a:p>
        </p:txBody>
      </p:sp>
      <p:sp>
        <p:nvSpPr>
          <p:cNvPr id="6" name="Content Placeholder 5"/>
          <p:cNvSpPr>
            <a:spLocks noGrp="1"/>
          </p:cNvSpPr>
          <p:nvPr>
            <p:ph sz="half" idx="4"/>
          </p:nvPr>
        </p:nvSpPr>
        <p:spPr/>
        <p:txBody>
          <a:bodyPr/>
          <a:lstStyle/>
          <a:p>
            <a:r>
              <a:t>1.私有云云计算通常采用虚拟化技术，将多台物理服务器整合成虚拟资源池，实现资源的动态分配和灵活调度。</a:t>
            </a:r>
          </a:p>
          <a:p>
            <a:r>
              <a:t>2.架构设计需考虑可扩展性、可靠性和安全性等因素，确保私有云云计算的稳定性和高效性。</a:t>
            </a:r>
          </a:p>
          <a:p>
            <a:r>
              <a:t>3.主流的私有云架构包括OpenStack、VMware等。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私有云云计算概述</a:t>
            </a:r>
          </a:p>
        </p:txBody>
      </p:sp>
      <p:sp>
        <p:nvSpPr>
          <p:cNvPr id="3" name="Text Placeholder 2"/>
          <p:cNvSpPr>
            <a:spLocks noGrp="1"/>
          </p:cNvSpPr>
          <p:nvPr>
            <p:ph type="body" idx="1"/>
          </p:nvPr>
        </p:nvSpPr>
        <p:spPr/>
        <p:txBody>
          <a:bodyPr/>
          <a:lstStyle/>
          <a:p>
            <a:r>
              <a:t>私有云云计算优势</a:t>
            </a:r>
          </a:p>
        </p:txBody>
      </p:sp>
      <p:sp>
        <p:nvSpPr>
          <p:cNvPr id="4" name="Content Placeholder 3"/>
          <p:cNvSpPr>
            <a:spLocks noGrp="1"/>
          </p:cNvSpPr>
          <p:nvPr>
            <p:ph sz="half" idx="2"/>
          </p:nvPr>
        </p:nvSpPr>
        <p:spPr/>
        <p:txBody>
          <a:bodyPr/>
          <a:lstStyle/>
          <a:p>
            <a:r>
              <a:t>1.提供更高的数据安全性和隐私保护，避免数据泄露和合规风险。</a:t>
            </a:r>
          </a:p>
          <a:p>
            <a:r>
              <a:t>2.可根据企业需求定制服务，提高IT资源的利用率和灵活性。</a:t>
            </a:r>
          </a:p>
          <a:p>
            <a:r>
              <a:t>3.通过虚拟化技术降低硬件成本，提高运维效率，提升企业竞争力。</a:t>
            </a:r>
          </a:p>
          <a:p/>
        </p:txBody>
      </p:sp>
      <p:sp>
        <p:nvSpPr>
          <p:cNvPr id="5" name="Text Placeholder 4"/>
          <p:cNvSpPr>
            <a:spLocks noGrp="1"/>
          </p:cNvSpPr>
          <p:nvPr>
            <p:ph type="body" idx="3"/>
          </p:nvPr>
        </p:nvSpPr>
        <p:spPr/>
        <p:txBody>
          <a:bodyPr/>
          <a:lstStyle/>
          <a:p>
            <a:r>
              <a:t>私有云云计算应用场景</a:t>
            </a:r>
          </a:p>
        </p:txBody>
      </p:sp>
      <p:sp>
        <p:nvSpPr>
          <p:cNvPr id="6" name="Content Placeholder 5"/>
          <p:cNvSpPr>
            <a:spLocks noGrp="1"/>
          </p:cNvSpPr>
          <p:nvPr>
            <p:ph sz="half" idx="4"/>
          </p:nvPr>
        </p:nvSpPr>
        <p:spPr/>
        <p:txBody>
          <a:bodyPr/>
          <a:lstStyle/>
          <a:p>
            <a:r>
              <a:t>1.企业内部应用系统、数据库等核心业务的承载。</a:t>
            </a:r>
          </a:p>
          <a:p>
            <a:r>
              <a:t>2.大数据分析、人工智能等高性能计算场景。</a:t>
            </a:r>
          </a:p>
          <a:p>
            <a:r>
              <a:t>3.开发测试、灾备等辅助业务场景。</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私有云云计算概述</a:t>
            </a:r>
          </a:p>
        </p:txBody>
      </p:sp>
      <p:sp>
        <p:nvSpPr>
          <p:cNvPr id="3" name="Text Placeholder 2"/>
          <p:cNvSpPr>
            <a:spLocks noGrp="1"/>
          </p:cNvSpPr>
          <p:nvPr>
            <p:ph type="body" idx="1"/>
          </p:nvPr>
        </p:nvSpPr>
        <p:spPr/>
        <p:txBody>
          <a:bodyPr/>
          <a:lstStyle/>
          <a:p>
            <a:r>
              <a:t>私有云云计算发展趋势</a:t>
            </a:r>
          </a:p>
        </p:txBody>
      </p:sp>
      <p:sp>
        <p:nvSpPr>
          <p:cNvPr id="4" name="Content Placeholder 3"/>
          <p:cNvSpPr>
            <a:spLocks noGrp="1"/>
          </p:cNvSpPr>
          <p:nvPr>
            <p:ph sz="half" idx="2"/>
          </p:nvPr>
        </p:nvSpPr>
        <p:spPr/>
        <p:txBody>
          <a:bodyPr/>
          <a:lstStyle/>
          <a:p>
            <a:r>
              <a:t>1.随着技术的不断进步，私有云云计算将更加注重自动化、智能化管理，提高运维效率。</a:t>
            </a:r>
          </a:p>
          <a:p>
            <a:r>
              <a:t>2.混合云逐渐成为主流，企业将结合公有云和私有云的优势，实现资源的最佳配置。</a:t>
            </a:r>
          </a:p>
          <a:p>
            <a:r>
              <a:t>3.私有云云计算将与边缘计算等技术相结合，满足更多场景的需求，推动企业数字化转型。</a:t>
            </a:r>
          </a:p>
          <a:p/>
        </p:txBody>
      </p:sp>
      <p:sp>
        <p:nvSpPr>
          <p:cNvPr id="5" name="Text Placeholder 4"/>
          <p:cNvSpPr>
            <a:spLocks noGrp="1"/>
          </p:cNvSpPr>
          <p:nvPr>
            <p:ph type="body" idx="3"/>
          </p:nvPr>
        </p:nvSpPr>
        <p:spPr/>
        <p:txBody>
          <a:bodyPr/>
          <a:lstStyle/>
          <a:p>
            <a:r>
              <a:t>私有云云计算建设考虑因素</a:t>
            </a:r>
          </a:p>
        </p:txBody>
      </p:sp>
      <p:sp>
        <p:nvSpPr>
          <p:cNvPr id="6" name="Content Placeholder 5"/>
          <p:cNvSpPr>
            <a:spLocks noGrp="1"/>
          </p:cNvSpPr>
          <p:nvPr>
            <p:ph sz="half" idx="4"/>
          </p:nvPr>
        </p:nvSpPr>
        <p:spPr/>
        <p:txBody>
          <a:bodyPr/>
          <a:lstStyle/>
          <a:p>
            <a:r>
              <a:t>1.企业需根据自身需求、资源和预算等因素，选择合适的私有云建设方案。</a:t>
            </a:r>
          </a:p>
          <a:p>
            <a:r>
              <a:t>2.需考虑私有云的安全性、稳定性和可扩展性等因素，确保私有云云计算的质量和可靠性。</a:t>
            </a:r>
          </a:p>
          <a:p>
            <a:r>
              <a:t>3.在建设过程中，需注重人员培训、运维管理等方面的工作，确保私有云云计算的顺利实施和运行。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私有云云计算标准体系</a:t>
            </a:r>
          </a:p>
        </p:txBody>
      </p:sp>
      <p:sp>
        <p:nvSpPr>
          <p:cNvPr id="3" name="Subtitle 2"/>
          <p:cNvSpPr>
            <a:spLocks noGrp="1"/>
          </p:cNvSpPr>
          <p:nvPr>
            <p:ph type="subTitle" idx="1"/>
          </p:nvPr>
        </p:nvSpPr>
        <p:spPr/>
        <p:txBody>
          <a:bodyPr/>
          <a:lstStyle/>
          <a:p>
            <a:r>
              <a:t>私有云云计算标准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私有云云计算标准体系</a:t>
            </a:r>
          </a:p>
        </p:txBody>
      </p:sp>
      <p:sp>
        <p:nvSpPr>
          <p:cNvPr id="3" name="Text Placeholder 2"/>
          <p:cNvSpPr>
            <a:spLocks noGrp="1"/>
          </p:cNvSpPr>
          <p:nvPr>
            <p:ph type="body" idx="1"/>
          </p:nvPr>
        </p:nvSpPr>
        <p:spPr/>
        <p:txBody>
          <a:bodyPr/>
          <a:lstStyle/>
          <a:p>
            <a:r>
              <a:t>私有云云计算标准体系概述</a:t>
            </a:r>
          </a:p>
        </p:txBody>
      </p:sp>
      <p:sp>
        <p:nvSpPr>
          <p:cNvPr id="4" name="Content Placeholder 3"/>
          <p:cNvSpPr>
            <a:spLocks noGrp="1"/>
          </p:cNvSpPr>
          <p:nvPr>
            <p:ph sz="half" idx="2"/>
          </p:nvPr>
        </p:nvSpPr>
        <p:spPr/>
        <p:txBody>
          <a:bodyPr/>
          <a:lstStyle/>
          <a:p>
            <a:r>
              <a:t>1.私有云云计算标准体系是构建私有云服务的基础框架，包括一系列的标准、协议和规范。</a:t>
            </a:r>
          </a:p>
          <a:p>
            <a:r>
              <a:t>2.该标准体系有助于提升私有云服务的互操作性、可扩展性和安全性。</a:t>
            </a:r>
          </a:p>
          <a:p>
            <a:r>
              <a:t>3.随着私有云服务的不断发展，标准体系也在不断完善和更新。</a:t>
            </a:r>
          </a:p>
          <a:p/>
        </p:txBody>
      </p:sp>
      <p:sp>
        <p:nvSpPr>
          <p:cNvPr id="5" name="Text Placeholder 4"/>
          <p:cNvSpPr>
            <a:spLocks noGrp="1"/>
          </p:cNvSpPr>
          <p:nvPr>
            <p:ph type="body" idx="3"/>
          </p:nvPr>
        </p:nvSpPr>
        <p:spPr/>
        <p:txBody>
          <a:bodyPr/>
          <a:lstStyle/>
          <a:p>
            <a:r>
              <a:t>私有云云计算标准体系架构</a:t>
            </a:r>
          </a:p>
        </p:txBody>
      </p:sp>
      <p:sp>
        <p:nvSpPr>
          <p:cNvPr id="6" name="Content Placeholder 5"/>
          <p:cNvSpPr>
            <a:spLocks noGrp="1"/>
          </p:cNvSpPr>
          <p:nvPr>
            <p:ph sz="half" idx="4"/>
          </p:nvPr>
        </p:nvSpPr>
        <p:spPr/>
        <p:txBody>
          <a:bodyPr/>
          <a:lstStyle/>
          <a:p>
            <a:r>
              <a:t>1.私有云云计算标准体系架构包括IaaS、PaaS和SaaS三个层次。</a:t>
            </a:r>
          </a:p>
          <a:p>
            <a:r>
              <a:t>2.每个层次包含多个子标准和协议，用于规范不同方面的功能和服务。</a:t>
            </a:r>
          </a:p>
          <a:p>
            <a:r>
              <a:t>3.架构需要保持开放性和可扩展性，以适应不断变化的私有云服务需求。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私有云云计算标准体系</a:t>
            </a:r>
          </a:p>
        </p:txBody>
      </p:sp>
      <p:sp>
        <p:nvSpPr>
          <p:cNvPr id="3" name="Text Placeholder 2"/>
          <p:cNvSpPr>
            <a:spLocks noGrp="1"/>
          </p:cNvSpPr>
          <p:nvPr>
            <p:ph type="body" idx="1"/>
          </p:nvPr>
        </p:nvSpPr>
        <p:spPr/>
        <p:txBody>
          <a:bodyPr/>
          <a:lstStyle/>
          <a:p>
            <a:r>
              <a:t>私有云云计算标准体系的安全性</a:t>
            </a:r>
          </a:p>
        </p:txBody>
      </p:sp>
      <p:sp>
        <p:nvSpPr>
          <p:cNvPr id="4" name="Content Placeholder 3"/>
          <p:cNvSpPr>
            <a:spLocks noGrp="1"/>
          </p:cNvSpPr>
          <p:nvPr>
            <p:ph sz="half" idx="2"/>
          </p:nvPr>
        </p:nvSpPr>
        <p:spPr/>
        <p:txBody>
          <a:bodyPr/>
          <a:lstStyle/>
          <a:p>
            <a:r>
              <a:t>1.安全性是私有云云计算标准体系的重要组成部分，包括数据加密、访问控制等多个方面。</a:t>
            </a:r>
          </a:p>
          <a:p>
            <a:r>
              <a:t>2.需要制定严格的安全标准和协议，以保障用户数据和系统安全。</a:t>
            </a:r>
          </a:p>
          <a:p>
            <a:r>
              <a:t>3.随着安全技术的不断发展，私有云云计算标准体系需要不断更新和完善安全性标准。</a:t>
            </a:r>
          </a:p>
          <a:p/>
        </p:txBody>
      </p:sp>
      <p:sp>
        <p:nvSpPr>
          <p:cNvPr id="5" name="Text Placeholder 4"/>
          <p:cNvSpPr>
            <a:spLocks noGrp="1"/>
          </p:cNvSpPr>
          <p:nvPr>
            <p:ph type="body" idx="3"/>
          </p:nvPr>
        </p:nvSpPr>
        <p:spPr/>
        <p:txBody>
          <a:bodyPr/>
          <a:lstStyle/>
          <a:p>
            <a:r>
              <a:t>私有云云计算标准体系的互操作性</a:t>
            </a:r>
          </a:p>
        </p:txBody>
      </p:sp>
      <p:sp>
        <p:nvSpPr>
          <p:cNvPr id="6" name="Content Placeholder 5"/>
          <p:cNvSpPr>
            <a:spLocks noGrp="1"/>
          </p:cNvSpPr>
          <p:nvPr>
            <p:ph sz="half" idx="4"/>
          </p:nvPr>
        </p:nvSpPr>
        <p:spPr/>
        <p:txBody>
          <a:bodyPr/>
          <a:lstStyle/>
          <a:p>
            <a:r>
              <a:t>1.互操作性是私有云云计算标准体系的核心之一，有助于实现不同私有云服务之间的协同工作。</a:t>
            </a:r>
          </a:p>
          <a:p>
            <a:r>
              <a:t>2.需要制定统一的接口标准和数据交换协议，以实现不同服务之间的无缝对接。</a:t>
            </a:r>
          </a:p>
          <a:p>
            <a:r>
              <a:t>3.互操作性标准需要充分考虑不同场景和需求，以保证其普适性和实用性。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私有云云计算标准体系</a:t>
            </a:r>
          </a:p>
        </p:txBody>
      </p:sp>
      <p:sp>
        <p:nvSpPr>
          <p:cNvPr id="3" name="Content Placeholder 2"/>
          <p:cNvSpPr>
            <a:spLocks noGrp="1"/>
          </p:cNvSpPr>
          <p:nvPr>
            <p:ph sz="half" idx="2"/>
          </p:nvPr>
        </p:nvSpPr>
        <p:spPr/>
        <p:txBody>
          <a:bodyPr/>
          <a:lstStyle/>
          <a:p>
            <a:r>
              <a:t>1.可扩展性是私有云云计算标准体系的重要特性之一，有助于应对不断增长的业务需求和数据规模。</a:t>
            </a:r>
          </a:p>
          <a:p>
            <a:r>
              <a:t>2.需要制定支持弹性伸缩的标准和协议，以实现私有云服务的快速扩展和缩减。</a:t>
            </a:r>
          </a:p>
          <a:p>
            <a:r>
              <a:t>3.可扩展性标准需要考虑系统的稳定性和性能，以确保服务的连续性和可用性。</a:t>
            </a:r>
          </a:p>
          <a:p/>
        </p:txBody>
      </p:sp>
      <p:sp>
        <p:nvSpPr>
          <p:cNvPr id="4" name="Text Placeholder 3"/>
          <p:cNvSpPr>
            <a:spLocks noGrp="1"/>
          </p:cNvSpPr>
          <p:nvPr>
            <p:ph type="body" idx="3"/>
          </p:nvPr>
        </p:nvSpPr>
        <p:spPr/>
        <p:txBody>
          <a:bodyPr/>
          <a:lstStyle/>
          <a:p>
            <a:r>
              <a:t>私有云云计算标准体系的未来发展趋势</a:t>
            </a:r>
          </a:p>
        </p:txBody>
      </p:sp>
      <p:sp>
        <p:nvSpPr>
          <p:cNvPr id="5" name="Content Placeholder 4"/>
          <p:cNvSpPr>
            <a:spLocks noGrp="1"/>
          </p:cNvSpPr>
          <p:nvPr>
            <p:ph sz="half" idx="4"/>
          </p:nvPr>
        </p:nvSpPr>
        <p:spPr/>
        <p:txBody>
          <a:bodyPr/>
          <a:lstStyle/>
          <a:p>
            <a:r>
              <a:t>1.随着技术的不断进步和应用需求的不断变化，私有云云计算标准体系将不断发展和完善。</a:t>
            </a:r>
          </a:p>
          <a:p>
            <a:r>
              <a:t>2.未来将更加注重智能化、自动化和安全性等方面的标准制定和实施。</a:t>
            </a:r>
          </a:p>
          <a:p>
            <a:r>
              <a:t>3.私有云云计算标准体系将与人工智能、大数据等前沿技术相结合，提升私有云服务的智能化水平和创新能力。</a:t>
            </a:r>
          </a:p>
        </p:txBody>
      </p:sp>
      <p:sp>
        <p:nvSpPr>
          <p:cNvPr id="6" name="Text Placeholder 5"/>
          <p:cNvSpPr>
            <a:spLocks noGrp="1"/>
          </p:cNvSpPr>
          <p:nvPr>
            <p:ph type="body" idx="1"/>
          </p:nvPr>
        </p:nvSpPr>
        <p:spPr/>
        <p:txBody>
          <a:bodyPr/>
          <a:lstStyle/>
          <a:p>
            <a:r>
              <a:t>私有云云计算标准体系的可扩展性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基础设施标准</a:t>
            </a:r>
          </a:p>
        </p:txBody>
      </p:sp>
      <p:sp>
        <p:nvSpPr>
          <p:cNvPr id="3" name="Subtitle 2"/>
          <p:cNvSpPr>
            <a:spLocks noGrp="1"/>
          </p:cNvSpPr>
          <p:nvPr>
            <p:ph type="subTitle" idx="1"/>
          </p:nvPr>
        </p:nvSpPr>
        <p:spPr/>
        <p:txBody>
          <a:bodyPr/>
          <a:lstStyle/>
          <a:p>
            <a:r>
              <a:t>私有云云计算标准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基础设施标准</a:t>
            </a:r>
          </a:p>
        </p:txBody>
      </p:sp>
      <p:sp>
        <p:nvSpPr>
          <p:cNvPr id="3" name="Text Placeholder 2"/>
          <p:cNvSpPr>
            <a:spLocks noGrp="1"/>
          </p:cNvSpPr>
          <p:nvPr>
            <p:ph type="body" idx="1"/>
          </p:nvPr>
        </p:nvSpPr>
        <p:spPr/>
        <p:txBody>
          <a:bodyPr/>
          <a:lstStyle/>
          <a:p>
            <a:r>
              <a:t>基础设施架构标准</a:t>
            </a:r>
          </a:p>
        </p:txBody>
      </p:sp>
      <p:sp>
        <p:nvSpPr>
          <p:cNvPr id="4" name="Content Placeholder 3"/>
          <p:cNvSpPr>
            <a:spLocks noGrp="1"/>
          </p:cNvSpPr>
          <p:nvPr>
            <p:ph sz="half" idx="2"/>
          </p:nvPr>
        </p:nvSpPr>
        <p:spPr/>
        <p:txBody>
          <a:bodyPr/>
          <a:lstStyle/>
          <a:p>
            <a:r>
              <a:t>1.基于标准化的硬件和软件组件，确保兼容性和可扩展性。</a:t>
            </a:r>
          </a:p>
          <a:p>
            <a:r>
              <a:t>2.采用模块化设计，简化维护和升级过程。</a:t>
            </a:r>
          </a:p>
          <a:p>
            <a:r>
              <a:t>3.强化安全防护机制，满足等级保护要求。</a:t>
            </a:r>
          </a:p>
          <a:p>
            <a:r>
              <a:t>随着私有云计算的发展，基础设施架构标准化变得越来越重要。基于标准化的硬件和软件组件，可以确保不同厂商和技术之间的兼容性和可扩展性，降低后期维护和升级的成本。同时，模块化设计可以使基础设施的各个部分更容易替换和扩展，提高系统的可靠性和稳定性。在网络安全方面，基础设施架构需要满足等级保护要求，强化安全防护机制，保障用户数据和信息安全。</a:t>
            </a:r>
          </a:p>
          <a:p/>
        </p:txBody>
      </p:sp>
      <p:sp>
        <p:nvSpPr>
          <p:cNvPr id="5" name="Text Placeholder 4"/>
          <p:cNvSpPr>
            <a:spLocks noGrp="1"/>
          </p:cNvSpPr>
          <p:nvPr>
            <p:ph type="body" idx="3"/>
          </p:nvPr>
        </p:nvSpPr>
        <p:spPr/>
        <p:txBody>
          <a:bodyPr/>
          <a:lstStyle/>
          <a:p>
            <a:r>
              <a:t>服务器和存储设备标准</a:t>
            </a:r>
          </a:p>
        </p:txBody>
      </p:sp>
      <p:sp>
        <p:nvSpPr>
          <p:cNvPr id="6" name="Content Placeholder 5"/>
          <p:cNvSpPr>
            <a:spLocks noGrp="1"/>
          </p:cNvSpPr>
          <p:nvPr>
            <p:ph sz="half" idx="4"/>
          </p:nvPr>
        </p:nvSpPr>
        <p:spPr/>
        <p:txBody>
          <a:bodyPr/>
          <a:lstStyle/>
          <a:p>
            <a:r>
              <a:t>1.支持虚拟化技术，提高资源利用率。</a:t>
            </a:r>
          </a:p>
          <a:p>
            <a:r>
              <a:t>2.具备高可用性，确保业务连续性。</a:t>
            </a:r>
          </a:p>
          <a:p>
            <a:r>
              <a:t>3.采用绿色节能技术，降低运营成本。</a:t>
            </a:r>
          </a:p>
          <a:p>
            <a:r>
              <a:t>在私有云计算环境中，服务器和存储设备是基础设施的核心组成部分。这些设备需要具备虚拟化技术，以提高资源的利用率和灵活性。同时，为了确保业务的连续性，服务器和存储设备需要具备高可用性，能够快速恢复和替换故障节点。此外，随着绿色节能技术的不断发展，选择低功耗、高性能的服务器和存储设备可以降低运营成本，提高能效。</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基础设施标准</a:t>
            </a:r>
          </a:p>
        </p:txBody>
      </p:sp>
      <p:sp>
        <p:nvSpPr>
          <p:cNvPr id="3" name="Text Placeholder 2"/>
          <p:cNvSpPr>
            <a:spLocks noGrp="1"/>
          </p:cNvSpPr>
          <p:nvPr>
            <p:ph type="body" idx="1"/>
          </p:nvPr>
        </p:nvSpPr>
        <p:spPr/>
        <p:txBody>
          <a:bodyPr/>
          <a:lstStyle/>
          <a:p>
            <a:r>
              <a:t>网络设备标准</a:t>
            </a:r>
          </a:p>
        </p:txBody>
      </p:sp>
      <p:sp>
        <p:nvSpPr>
          <p:cNvPr id="4" name="Content Placeholder 3"/>
          <p:cNvSpPr>
            <a:spLocks noGrp="1"/>
          </p:cNvSpPr>
          <p:nvPr>
            <p:ph sz="half" idx="2"/>
          </p:nvPr>
        </p:nvSpPr>
        <p:spPr/>
        <p:txBody>
          <a:bodyPr/>
          <a:lstStyle/>
          <a:p>
            <a:r>
              <a:t>1.支持高速传输，满足大数据和实时业务需求。</a:t>
            </a:r>
          </a:p>
          <a:p>
            <a:r>
              <a:t>2.具备可扩展性，适应不断增长的业务需求。</a:t>
            </a:r>
          </a:p>
          <a:p>
            <a:r>
              <a:t>3.加强网络安全防护，保障数据传输安全。</a:t>
            </a:r>
          </a:p>
          <a:p>
            <a:r>
              <a:t>在私有云计算环境中，网络设备是连接服务器、存储设备和用户终端的关键组件。这些设备需要支持高速传输，以满足大数据和实时业务的需求。同时，随着业务的不断增长，网络设备需要具备可扩展性，能够适应未来业务的增长需求。此外，加强网络安全防护也是必不可少的，需要保障数据传输的安全性和可靠性。</a:t>
            </a:r>
          </a:p>
          <a:p/>
        </p:txBody>
      </p:sp>
      <p:sp>
        <p:nvSpPr>
          <p:cNvPr id="5" name="Text Placeholder 4"/>
          <p:cNvSpPr>
            <a:spLocks noGrp="1"/>
          </p:cNvSpPr>
          <p:nvPr>
            <p:ph type="body" idx="3"/>
          </p:nvPr>
        </p:nvSpPr>
        <p:spPr/>
        <p:txBody>
          <a:bodyPr/>
          <a:lstStyle/>
          <a:p>
            <a:r>
              <a:t>数据中心建设标准</a:t>
            </a:r>
          </a:p>
        </p:txBody>
      </p:sp>
      <p:sp>
        <p:nvSpPr>
          <p:cNvPr id="6" name="Content Placeholder 5"/>
          <p:cNvSpPr>
            <a:spLocks noGrp="1"/>
          </p:cNvSpPr>
          <p:nvPr>
            <p:ph sz="half" idx="4"/>
          </p:nvPr>
        </p:nvSpPr>
        <p:spPr/>
        <p:txBody>
          <a:bodyPr/>
          <a:lstStyle/>
          <a:p>
            <a:r>
              <a:t>1.具备高可用性和可扩展性，满足业务增长需求。</a:t>
            </a:r>
          </a:p>
          <a:p>
            <a:r>
              <a:t>2.采用绿色节能技术，降低能耗和运营成本。</a:t>
            </a:r>
          </a:p>
          <a:p>
            <a:r>
              <a:t>3.加强安全防护措施，确保数据中心稳定运行。</a:t>
            </a:r>
          </a:p>
          <a:p>
            <a:r>
              <a:t>数据中心是私有云计算基础设施的重要组成部分。在建设数据中心时，需要具备高可用性和可扩展性，能够满足未来业务的增长需求。同时，采用绿色节能技术可以降低能耗和运营成本，提高企业的经济效益和社会责任感。此外，加强安全防护措施也是必不可少的，需要确保数据中心的稳定运行和业务连续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基础设施标准</a:t>
            </a:r>
          </a:p>
        </p:txBody>
      </p:sp>
      <p:sp>
        <p:nvSpPr>
          <p:cNvPr id="3" name="Text Placeholder 2"/>
          <p:cNvSpPr>
            <a:spLocks noGrp="1"/>
          </p:cNvSpPr>
          <p:nvPr>
            <p:ph type="body" idx="1"/>
          </p:nvPr>
        </p:nvSpPr>
        <p:spPr/>
        <p:txBody>
          <a:bodyPr/>
          <a:lstStyle/>
          <a:p>
            <a:r>
              <a:t>运维管理标准</a:t>
            </a:r>
          </a:p>
        </p:txBody>
      </p:sp>
      <p:sp>
        <p:nvSpPr>
          <p:cNvPr id="4" name="Content Placeholder 3"/>
          <p:cNvSpPr>
            <a:spLocks noGrp="1"/>
          </p:cNvSpPr>
          <p:nvPr>
            <p:ph sz="half" idx="2"/>
          </p:nvPr>
        </p:nvSpPr>
        <p:spPr/>
        <p:txBody>
          <a:bodyPr/>
          <a:lstStyle/>
          <a:p>
            <a:r>
              <a:t>1.建立完善的运维管理体系，实现自动化监控和预警。</a:t>
            </a:r>
          </a:p>
          <a:p>
            <a:r>
              <a:t>2.加强运维人员培训和管理，提高运维水平和服务质量。</a:t>
            </a:r>
          </a:p>
          <a:p>
            <a:r>
              <a:t>3.定期进行运维审计和风险评估，确保基础设施安全可靠运行。</a:t>
            </a:r>
          </a:p>
          <a:p>
            <a:r>
              <a:t>在私有云计算环境中，运维管理是确保基础设施可靠运行的关键环节。需要建立完善的运维管理体系，实现自动化监控和预警，及时发现和解决潜在问题。同时，加强运维人员培训和管理可以提高运维水平和服务质量，确保业务的稳定性和连续性。此外，定期进行运维审计和风险评估也是必不可少的，可以确保基础设施的安全可靠运行。</a:t>
            </a:r>
          </a:p>
          <a:p/>
        </p:txBody>
      </p:sp>
      <p:sp>
        <p:nvSpPr>
          <p:cNvPr id="5" name="Text Placeholder 4"/>
          <p:cNvSpPr>
            <a:spLocks noGrp="1"/>
          </p:cNvSpPr>
          <p:nvPr>
            <p:ph type="body" idx="3"/>
          </p:nvPr>
        </p:nvSpPr>
        <p:spPr/>
        <p:txBody>
          <a:bodyPr/>
          <a:lstStyle/>
          <a:p>
            <a:r>
              <a:t>安全合规标准</a:t>
            </a:r>
          </a:p>
        </p:txBody>
      </p:sp>
      <p:sp>
        <p:nvSpPr>
          <p:cNvPr id="6" name="Content Placeholder 5"/>
          <p:cNvSpPr>
            <a:spLocks noGrp="1"/>
          </p:cNvSpPr>
          <p:nvPr>
            <p:ph sz="half" idx="4"/>
          </p:nvPr>
        </p:nvSpPr>
        <p:spPr/>
        <p:txBody>
          <a:bodyPr/>
          <a:lstStyle/>
          <a:p>
            <a:r>
              <a:t>1.遵循国家法律法规和行业标准，确保合规性。</a:t>
            </a:r>
          </a:p>
          <a:p>
            <a:r>
              <a:t>2.加强安全管理和技术防护，保障信息安全。</a:t>
            </a:r>
          </a:p>
          <a:p>
            <a:r>
              <a:t>3.建立应急预案和灾难恢复机制，确保业务连续性。</a:t>
            </a:r>
          </a:p>
          <a:p>
            <a:r>
              <a:t>在私有云计算环境中，安全合规是保障业务正常运行的重要前提。需要遵循国家法律法规和行业标准，确保合规性。同时加强安全管理和技术防护可以保障信息安全，防止数据泄露和攻击事件的发生。此外建立应急预案和灾难恢复机制也是必不可少的可以确保业务的连续性和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平台与软件标准</a:t>
            </a:r>
          </a:p>
        </p:txBody>
      </p:sp>
      <p:sp>
        <p:nvSpPr>
          <p:cNvPr id="3" name="Subtitle 2"/>
          <p:cNvSpPr>
            <a:spLocks noGrp="1"/>
          </p:cNvSpPr>
          <p:nvPr>
            <p:ph type="subTitle" idx="1"/>
          </p:nvPr>
        </p:nvSpPr>
        <p:spPr/>
        <p:txBody>
          <a:bodyPr/>
          <a:lstStyle/>
          <a:p>
            <a:r>
              <a:t>私有云云计算标准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平台与软件标准</a:t>
            </a:r>
          </a:p>
        </p:txBody>
      </p:sp>
      <p:sp>
        <p:nvSpPr>
          <p:cNvPr id="3" name="Text Placeholder 2"/>
          <p:cNvSpPr>
            <a:spLocks noGrp="1"/>
          </p:cNvSpPr>
          <p:nvPr>
            <p:ph type="body" idx="1"/>
          </p:nvPr>
        </p:nvSpPr>
        <p:spPr/>
        <p:txBody>
          <a:bodyPr/>
          <a:lstStyle/>
          <a:p>
            <a:r>
              <a:t>虚拟化技术标准</a:t>
            </a:r>
          </a:p>
        </p:txBody>
      </p:sp>
      <p:sp>
        <p:nvSpPr>
          <p:cNvPr id="4" name="Content Placeholder 3"/>
          <p:cNvSpPr>
            <a:spLocks noGrp="1"/>
          </p:cNvSpPr>
          <p:nvPr>
            <p:ph sz="half" idx="2"/>
          </p:nvPr>
        </p:nvSpPr>
        <p:spPr/>
        <p:txBody>
          <a:bodyPr/>
          <a:lstStyle/>
          <a:p>
            <a:r>
              <a:t>1.虚拟化技术是私有云云计算平台的核心，其标准化对于提高兼容性、降低成本和提高资源利用率具有重要意义。</a:t>
            </a:r>
          </a:p>
          <a:p>
            <a:r>
              <a:t>2.标准化虚拟化技术应支持多种虚拟化软件，如KVM、VMware等，并提供统一的接口和管理工具。</a:t>
            </a:r>
          </a:p>
          <a:p>
            <a:r>
              <a:t>3.随着技术的发展，基于容器的虚拟化技术逐渐成为主流，其标准化也需要得到重视。</a:t>
            </a:r>
          </a:p>
          <a:p/>
        </p:txBody>
      </p:sp>
      <p:sp>
        <p:nvSpPr>
          <p:cNvPr id="5" name="Text Placeholder 4"/>
          <p:cNvSpPr>
            <a:spLocks noGrp="1"/>
          </p:cNvSpPr>
          <p:nvPr>
            <p:ph type="body" idx="3"/>
          </p:nvPr>
        </p:nvSpPr>
        <p:spPr/>
        <p:txBody>
          <a:bodyPr/>
          <a:lstStyle/>
          <a:p>
            <a:r>
              <a:t>云平台管理接口标准</a:t>
            </a:r>
          </a:p>
        </p:txBody>
      </p:sp>
      <p:sp>
        <p:nvSpPr>
          <p:cNvPr id="6" name="Content Placeholder 5"/>
          <p:cNvSpPr>
            <a:spLocks noGrp="1"/>
          </p:cNvSpPr>
          <p:nvPr>
            <p:ph sz="half" idx="4"/>
          </p:nvPr>
        </p:nvSpPr>
        <p:spPr/>
        <p:txBody>
          <a:bodyPr/>
          <a:lstStyle/>
          <a:p>
            <a:r>
              <a:t>1.云平台管理接口标准是私有云云计算平台的重要组成部分，对于提高平台的易用性和可维护性具有重要意义。</a:t>
            </a:r>
          </a:p>
          <a:p>
            <a:r>
              <a:t>2.云平台管理接口应提供统一的接口规范，包括虚拟机管理、存储管理、网络管理等。</a:t>
            </a:r>
          </a:p>
          <a:p>
            <a:r>
              <a:t>3.云平台管理接口应与各种云平台软件兼容，满足不同用户的需求。</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平台与软件标准</a:t>
            </a:r>
          </a:p>
        </p:txBody>
      </p:sp>
      <p:sp>
        <p:nvSpPr>
          <p:cNvPr id="3" name="Content Placeholder 2"/>
          <p:cNvSpPr>
            <a:spLocks noGrp="1"/>
          </p:cNvSpPr>
          <p:nvPr>
            <p:ph sz="half" idx="2"/>
          </p:nvPr>
        </p:nvSpPr>
        <p:spPr/>
        <p:txBody>
          <a:bodyPr/>
          <a:lstStyle/>
          <a:p>
            <a:r>
              <a:t>1.私有云云计算平台需要保障用户数据和信息的安全，因此云平台安全标准的制定至关重要。</a:t>
            </a:r>
          </a:p>
          <a:p>
            <a:r>
              <a:t>2.云平台应提供身份认证、访问控制、数据加密等安全功能，并符合相关法规和标准的要求。</a:t>
            </a:r>
          </a:p>
          <a:p>
            <a:r>
              <a:t>3.云平台应定期进行安全漏洞扫描和风险评估，及时发现和处理安全问题。</a:t>
            </a:r>
          </a:p>
          <a:p/>
        </p:txBody>
      </p:sp>
      <p:sp>
        <p:nvSpPr>
          <p:cNvPr id="4" name="Text Placeholder 3"/>
          <p:cNvSpPr>
            <a:spLocks noGrp="1"/>
          </p:cNvSpPr>
          <p:nvPr>
            <p:ph type="body" idx="3"/>
          </p:nvPr>
        </p:nvSpPr>
        <p:spPr/>
        <p:txBody>
          <a:bodyPr/>
          <a:lstStyle/>
          <a:p>
            <a:r>
              <a:t>云存储标准</a:t>
            </a:r>
          </a:p>
        </p:txBody>
      </p:sp>
      <p:sp>
        <p:nvSpPr>
          <p:cNvPr id="5" name="Content Placeholder 4"/>
          <p:cNvSpPr>
            <a:spLocks noGrp="1"/>
          </p:cNvSpPr>
          <p:nvPr>
            <p:ph sz="half" idx="4"/>
          </p:nvPr>
        </p:nvSpPr>
        <p:spPr/>
        <p:txBody>
          <a:bodyPr/>
          <a:lstStyle/>
          <a:p>
            <a:r>
              <a:t>1.云存储标准是私有云云计算平台的重要组成部分，对于提高存储资源的利用率和降低成本具有重要意义。</a:t>
            </a:r>
          </a:p>
          <a:p>
            <a:r>
              <a:t>2.云存储标准应支持多种存储协议和接口，如NFS、iSCSI等，并提供统一的存储管理工具。</a:t>
            </a:r>
          </a:p>
          <a:p>
            <a:r>
              <a:t>3.随着数据量的不断增长，分布式存储技术逐渐成为主流，其标准化也需要得到重视。</a:t>
            </a:r>
          </a:p>
          <a:p/>
        </p:txBody>
      </p:sp>
      <p:sp>
        <p:nvSpPr>
          <p:cNvPr id="6" name="Text Placeholder 5"/>
          <p:cNvSpPr>
            <a:spLocks noGrp="1"/>
          </p:cNvSpPr>
          <p:nvPr>
            <p:ph type="body" idx="1"/>
          </p:nvPr>
        </p:nvSpPr>
        <p:spPr/>
        <p:txBody>
          <a:bodyPr/>
          <a:lstStyle/>
          <a:p>
            <a:r>
              <a:t>云平台安全标准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https://d.book118.com/477141150146006031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私有云云计算概述</vt:lpstr>
      <vt:lpstr> 私有云云计算概述</vt:lpstr>
      <vt:lpstr> 私有云云计算概述</vt:lpstr>
      <vt:lpstr> 私有云云计算概述</vt:lpstr>
      <vt:lpstr> 私有云云计算标准体系</vt:lpstr>
      <vt:lpstr> 私有云云计算标准体系</vt:lpstr>
      <vt:lpstr> 私有云云计算标准体系</vt:lpstr>
      <vt:lpstr> 私有云云计算标准体系</vt:lpstr>
      <vt:lpstr> 基础设施标准</vt:lpstr>
      <vt:lpstr> 基础设施标准</vt:lpstr>
      <vt:lpstr> 基础设施标准</vt:lpstr>
      <vt:lpstr> 基础设施标准</vt:lpstr>
      <vt:lpstr> 平台与软件标准</vt:lpstr>
      <vt:lpstr> 平台与软件标准</vt:lpstr>
      <vt:lpstr> 平台与软件标准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2024-09-04T07:23:35.979</cp:lastPrinted>
  <dcterms:created xsi:type="dcterms:W3CDTF">2024-09-03T23:23:36Z</dcterms:created>
  <dcterms:modified xsi:type="dcterms:W3CDTF">2024-09-03T23:23:38Z</dcterms:modified>
</cp:coreProperties>
</file>