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E25D2C-730A-4569-A908-48814E3F8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E7AE0-7009-40B1-9ADF-D29B868AF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161DF0-8795-4AEA-BFC6-27A75AC8AC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F72F74-630B-4505-AC33-28D4998AF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940400-AEC2-4212-A45B-C3593A5BCC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5B99FD-D8F0-4D90-B47A-1A9C0307A3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439DB8-A530-49FC-B3FA-69DCDF4A19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CB9973-A6EE-43D0-9241-73A45F80F3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F1C074-B8E7-4652-B43D-9EE9ED69B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F518B-E2D6-4C0E-BCBB-AB54646E7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F2DBE-D707-4D5F-A2F7-3671BCA68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45030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特色护理汇报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特色护理服务介绍</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护理服务质量评估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护理服务案例分享</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介绍特色护理项目的实施情况、效果和经验，为进一步推广和应用提供参考。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随着医疗技术的不断发展，人们对护理服务的需求日益增长，特色护理作为满足个性化需求的一种服务形式，逐渐受到关注和重视。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介绍项目的目标、实施方案、主要内容及实施过程。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特色护理项目介绍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实践经验分享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效果评估与反思</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分享在项目实施过程中遇到的问题、解决方法及取得的成效。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对项目的效果进行评估，总结经验教训，提出改进建议。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特色护理服务介绍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根据患者的年龄、性别、病情等因素，制定个性化的护理方案，满足患者的特殊需求。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个性化护理</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关注患者的心理状态，提供心理疏导和支持，帮助患者缓解焦虑、抑郁等情绪问题。</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心理护理</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针对患者的病情和康复需求，制定康复训练计划，指导患者进行功能锻炼和日常生活能力的训练。</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康复护理</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根据患者的营养需求和饮食习惯，提供科学的饮食指导和营养支持，促进患者的康复。</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营养护理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特色护理服务内容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特色护理服务优势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特色护理服务由专业的护理人员提供，具备丰富的护理经验和技能，能够为患者提供高质量的护理服务。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人性化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特色护理服务注重患者的个性化需求和情感关怀，让患者感受到温暖和关爱，提高患者的满意度和信任度。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科学性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特色护理服务遵循科学的原则和方法，根据患者的实际情况制定个性化的护理方案，以达到最佳的护理效果。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95" r="3409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特色护理服务可以通过多种方式实施，如家庭护理、社区护理、医院护理等，根据患者的需求和实际情况选择合适的实施方式。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实施方式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特色护理服务的效果需要根据患者的实际情况和护理需求进行评估和监测，及时调整护理方案和措施，以达到最佳的护理效果。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实施效果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特色护理服务实施情况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护理服务质量评估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患者满意度</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护理效果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护理过程规范性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护士综合素质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评估指标和方法</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通过问卷调查、患者访谈等方式了解患者对护理服务的满意度。</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根据患者的康复情况、并发症发生情况等指标评估护理效果。</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检查护理记录、操作流程等，评估护理过程的规范性。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通过考核、评价等方式评估护士的综合素质，包括专业知识、技能和服务态度等。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https://d.book118.com/477145030036006041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2024-09-13T23:23:36.060</cp:lastPrinted>
  <dcterms:created xsi:type="dcterms:W3CDTF">2024-09-13T15:23:36Z</dcterms:created>
  <dcterms:modified xsi:type="dcterms:W3CDTF">2024-09-13T15:23:38Z</dcterms:modified>
</cp:coreProperties>
</file>