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8EF2B-CFBE-4EE4-A923-84110D1C4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E386C-69EE-4507-BF19-C3AFF67BA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2710E-E600-444D-BD20-4F51E94F8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A8D65-DE5B-4632-BB7E-A7F93B17F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585FE9-7A10-40BF-B3A6-AC63F2277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DF66C6-37BE-4A7E-995F-C04D2D575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FCFD3F-7689-4D94-B9E2-2DC41AFEA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594FF-E7D6-4520-B50A-12B6E84B3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78F37-04F5-447C-AC89-FF0C44E5B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B60EC-D9C2-4B55-98AF-556E2EE47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226FC-86D1-4F63-BF32-DA48B46E6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4514013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拉丁字母演变的历史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拉丁字母的起源与早期发展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中世纪时期的拉丁字母变革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近代以来拉丁字母的标准化与国际化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拉丁字母在各国语言中的演变与特色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拉丁字母在现代设计中的应用与创新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总结：回顾历史，展望未来发展趋势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拉丁字母的起源与早期发展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40" r="1084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古希腊字母的书写方式和发音规则对拉丁字母产生了重要影响，尤其是在元音和辅音的发音上。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古希腊字母是拉丁字母的前身，对拉丁字母的形成产生了深远影响。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古希腊字母最初是由腓尼基字母演变而来，经过长时间的传播和演变，逐渐被希腊人所采用。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古希腊字母的影响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早期拉丁字母的形态较为简单，主要由直线和曲线构成。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拉丁字母在发展过程中逐渐形成了大小写形式，以便于区分单词的不同部分和表达不同的含义。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早期拉丁字母的书写规则较为灵活，没有严格的规范，因此同一字母在不同地区和不同时期的形态可能存在差异。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早期拉丁字母的形态与特点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罗马帝国的扩张使得拉丁字母得以广泛传播和应用。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随着罗马帝国的征服和统治，拉丁字母逐渐成为罗马帝国境内通用的文字系统。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罗马帝国的文化、法律和宗教等方面的传播也促进了拉丁字母的发展和普及。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4208" r="2420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罗马帝国的扩张与拉丁字母的传播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中世纪时期的拉丁字母变革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8世纪的抄写员为了快速书写，创造了卡罗林小写字母。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卡罗林小写字母的特点：圆润、连笔、快速书写。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该字体在中世纪广泛应用于欧洲的手抄本和印刷品中。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125" r="111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卡罗林小写字母的出现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12世纪，哥特式建筑风格盛行，影响了字母设计。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哥特式字母风格特点：尖角、细长、装饰性强。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哥特式字母在宗教文献和艺术品中大量出现，展现了中世纪独特的审美观念。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哥特式字母风格的形成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15世纪，文艺复兴运动兴起，人们开始追求古典艺术和文化的复兴。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文艺复兴时期的字母设计借鉴了古罗马和古希腊的字体风格。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改进后的拉丁字母更加均衡、优雅，具有古典美感，为现代字体设计奠定了基础。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文艺复兴时期对拉丁字母的改进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近代以来拉丁字母的标准化与国际化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004" b="230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05" b="44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印刷术对拉丁字母标准化的推动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印刷术的发明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15世纪印刷术的发明，特别是活字印刷术的出现，使得书籍的大规模生产成为可能，推动了拉丁字母的标准化进程。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字体设计的发展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随着印刷技术的进步，字体设计逐渐成为一种专业艺术，各种风格的拉丁字母字体不断涌现，进一步丰富了拉丁字母的表现形式。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标准化与规范化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印刷术推动了拉丁字母的标准化与规范化，使得不同地区、不同语言背景的读者能够更准确地理解和使用拉丁字母。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005" r="3000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国际音标的起源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国际音标使用拉丁字母表示语音，可以准确地描述各种语言的发音，为语言学研究和语音教学提供了便利。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语音描述的准确性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跨语言交流的工具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国际音标作为一种通用的语音符号系统，促进了不同语言之间的跨语言交流和理解。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19世纪末，为了统一语音符号的书写，国际语音协会制定了国际音标（IPA），采用拉丁字母作为基础符号。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国际音标与拉丁字母的关联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https://d.book118.com/477145140135006040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2024-09-13T05:54:54.531</cp:lastPrinted>
  <dcterms:created xsi:type="dcterms:W3CDTF">2024-09-12T21:54:54Z</dcterms:created>
  <dcterms:modified xsi:type="dcterms:W3CDTF">2024-09-12T21:54:56Z</dcterms:modified>
</cp:coreProperties>
</file>