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6B633-E535-4073-A1EF-6AAE341A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40341-9CA6-4EB5-B919-54061AD3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93A8E-AC2B-4EA3-A141-C14E42F5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1F02F-20B2-42C3-A023-3968EF9D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37B626-9284-4B79-A34D-9445AA41E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28AB2-6C5D-4D7D-A6EA-229B97C62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125AF-0A39-4151-8B6C-1CDA1400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E3907-D2F6-439C-B3B6-B6F5F1643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F3123-2F12-4A9E-977E-58F97B52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57F12-85D1-4E8A-A2E6-832E9105B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234D6-61C3-44BB-A987-85DB626E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4514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班主任关注孩子心理健康问题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孩子心理健康的重要性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班主任在孩子心理健康中的作用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应对孩子心理问题的策略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随着社会竞争压力的增大，学生面临的学习和成长压力也越来越重，心理健康问题逐渐凸显。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心理问题低龄化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部分家庭在教育孩子过程中存在误区，过分追求成绩而忽视孩子的情感需求和心理健康。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近年来，心理问题呈现低龄化趋势，越来越多的孩子在中小学阶段就出现心理障碍。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班主任作为学生日常接触最多的教育工作者，需要具备基本的心理健康知识和意识。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提高班主任对心理健康的认识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关注学生心理健康是促进学生全面发展的重要组成部分，有助于提高学生的综合素质。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班主任的关注和引导有助于及时发现和解决学生的心理问题，预防极端事件的发生。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预防和解决心理问题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孩子心理健康的重要性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心理健康有助于培养孩子的自信心和积极心态，促进全面发展。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良好的心理状态有助于提高孩子的创造力和创新能力，为未来的发展奠定基础。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554" r="75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775" r="47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610" b="261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心理健康的孩子更容易集中注意力，提高学习效率。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影响孩子的学习与成长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家庭是孩子成长的第一个课堂，家长应该关注孩子的心理需求，建立亲密的亲子关系。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学校作为孩子成长的重要场所，班主任应关注学生的心理健康，提供必要的支持和引导。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社会应该营造一个关爱、包容的环境，减少孩子面临的心理压力和困扰。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家庭与社会的责任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92" b="9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班主任应定期开展心理健康教育活动，提高学生们的心理素质和自我调节能力。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对于存在心理问题的孩子，班主任应及时发现并提供专业的心理辅导和帮助。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建立家校合作机制，共同关注孩子的心理健康，预防心理问题的发生。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班主任在孩子心理健康中的作用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班主任应积极与孩子建立信任关系，让孩子感受到关爱和支持。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通过与孩子的互动，了解他们的需求和困难，提供个性化的关注和帮助。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鼓励孩子表达自己的感受和想法，尊重他们的意见和选择。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班主任应具备敏锐的观察力，及时发现孩子在心理方面的问题。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注意孩子的情绪变化、行为异常和人际关系等方面，以便及时采取措施。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16" b="1431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与家长保持密切联系，共同关注孩子的心理健康状况，提供必要的支持和指导。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观察与识别问题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班主任应提供心理支持和辅导，帮助孩子解决心理问题。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根据孩子的具体情况，制定个性化的辅导计划，提供必要的心理干预措施。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引导孩子树立正确的价值观和人生观，培养积极的心态和应对能力。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17" r="59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提供支持和帮助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https://d.book118.com/477145145011006044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2024-09-18T03:47:02.981</cp:lastPrinted>
  <dcterms:created xsi:type="dcterms:W3CDTF">2024-09-17T19:47:03Z</dcterms:created>
  <dcterms:modified xsi:type="dcterms:W3CDTF">2024-09-17T19:47:05Z</dcterms:modified>
</cp:coreProperties>
</file>