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76B58-1893-4016-A6BA-890F6DDEE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D2530-8BC1-49CE-B3E8-954869AF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7BF41-753B-4E29-BB72-C8A2B5DA5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3435D-5669-4B5D-A83A-9BFB17B86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52379A-8928-427C-AAA1-DF45F2087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83A95-4018-46BC-8879-6B998C844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F63C4-6ED5-4821-ABFA-0B3D22CF3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CC095-806F-487D-B1DB-F746827E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8E1A8-E4BF-467E-8520-9C7F84777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D48EB-9785-4429-AEB7-EC6D33F2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6DAB1-EBD8-4AEB-BEE7-3AF835BA5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4612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毒气泄漏应急救援预案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毒气泄漏概述与危害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应急救援组织体系与职责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预警预测与信息报告机制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现场处置措施与程序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医疗救护与心理干预策略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资源保障与调度安排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毒气泄漏概述与危害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毒气泄漏是指有毒气体在未经控制的情况下意外释放到环境中，对人员、动植物及环境造成危害的现象。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根据毒气的性质、来源和危害程度，毒气泄漏可分为工业毒气泄漏、化学毒气泄漏、生物毒气泄漏等。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毒气泄漏定义及分类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毒气泄漏可导致人员中毒，轻者引起头痛、恶心等症状，重者可能导致昏迷、死亡等严重后果。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毒气泄漏会对大气、水体和土壤等环境要素造成污染，破坏生态平衡。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严重的毒气泄漏事件可引起社会恐慌，影响社会稳定和经济发展。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毒气泄漏危害程度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来源于化工、冶金、石油等工业生产过程，如硫化氢、氯气等，具有刺激性、窒息性或毒性。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工业毒气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由化学物质合成或反应产生，如光气、氰化氢等，毒性强烈，可对人体造成严重伤害。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化学毒气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由生物战剂或生物恐怖袭击产生，如炭疽杆菌、肉毒杆菌毒素等，具有极高的致死率和致残率。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生物毒气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常见毒气来源与特性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应急救援组织体系与职责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应急救援指挥机构设置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应急救援指挥部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负责统一领导、指挥和协调毒气泄漏事故的应急救援工作。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负责现场应急处置的指挥和协调工作。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负责监测事故现场及周边环境的毒气浓度，评估环境风险，提出应对措施。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消防部门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负责现场抢险救援，控制毒气泄漏源，疏散和救援受困人员。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公安部门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负责现场警戒、交通管制和人员疏散等工作，维护现场秩序。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医疗部门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负责现场受伤人员的紧急救治和转运，提供医疗支援。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各成员单位职责划分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各成员单位之间建立信息共享平台，及时传递事故信息、救援进展和预警信息。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协同作战机制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根据事故现场的需求，统一调配救援资源，包括人员、装备和物资等。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各成员单位在指挥部的统一领导下，按照各自职责和任务，协同开展应急救援工作。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协调联动机制建立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预警预测与信息报告机制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包括气体监测仪、数据传输设备、控制中心和报警装置等。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实时监测空气中的毒气浓度，一旦超过安全阈值，立即触发报警装置，并通过数据传输设备将信息发送至控制中心。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预警系统建设及运行方式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通过气体监测仪实时收集空气中的毒气浓度数据。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将收集到的数据通过数据传输设备发送至控制中心。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控制中心对接收到的数据进行分析处理，判断是否存在毒气泄漏及泄漏的严重程度。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信息收集、传递和处理流程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报告时限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一旦发现毒气泄漏，应立即启动应急响应程序，并在5分钟内将情况报告给相关部门和人员。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报告途径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通过电话、短信、电子邮件等多种途径报告，确保信息及时准确传达。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报告内容应包括泄漏时间、地点、泄漏物质种类、浓度、影响范围、已采取的措施和需要协助的事项等。同时，要保持通讯畅通，随时接受指令和反馈处置情况。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报告时限、途径和要求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现场处置措施与程序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https://d.book118.com/477146121016006035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2024-09-09T09:19:14.772</cp:lastPrinted>
  <dcterms:created xsi:type="dcterms:W3CDTF">2024-09-09T01:19:14Z</dcterms:created>
  <dcterms:modified xsi:type="dcterms:W3CDTF">2024-09-09T01:19:17Z</dcterms:modified>
</cp:coreProperties>
</file>