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3ABE7-A5EA-4FD1-AADA-422806056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45AB6-DBC8-4A4C-A123-9C1E0A2E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B48D7-4046-4FE9-8A6F-0DB7F5F0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2425B-662F-4EF7-92E8-F672A3EE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AC1BA-ED48-4096-8AE0-C5F13C65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D1EA5-8E15-4F5E-AA0F-BEFF4BAE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D4B7C-7431-427F-8BAB-FB79FB42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8A7FB-DF3B-4AEB-A98D-2D3F2A9A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E4A1B-0C53-4946-BCB2-1062886F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557D4-2A31-4B43-992A-BDED4678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756BA-91F6-450E-BE09-7BE69D1A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46142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如何进行护理教学查房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查房后的总结与改进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提高护理教学查房效果的方法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根据临床实践需要和护理人员培训计划，选择具有代表性的护理主题，如常见疾病的护理、特殊操作技能、护理安全等。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评估所选主题的重要性和实用性，确保主题能够满足护理人员的学习需求。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根据查房主题和规模，确定参与查房的护理人员和教师，确保人员构成合理。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根据实际情况和参与人员的日程安排，确定查房的时间和地点，确保查房顺利进行。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确定查房人员和时间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收集与查房主题相关的资料、文献和案例，为查房提供理论和实践支持。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准备必要的查房工具，如病历、护理记录、操作器具等，确保查房过程中的实践操作顺利进行。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介绍查房目的和流程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介绍查房目的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通过护理教学查房，提高护理人员的专业知识和技能，保障病人安全和护理质量。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选择适当的时间和地点进行查房，确保所有参与人员能够准时参加。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介绍查房流程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包括现场查看病人情况、护理人员汇报病情和护理措施、讨论和提问环节等步骤。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了解病人的病情、治疗情况、护理需求等信息，以便更好地制定护理计划。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观察病人的生命体征、症状表现、自理能力等情况，以便更好地评估病人的状况。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与病人进行沟通交流，了解病人的感受和需求，增强病人对护理人员的信任感。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现场查看病人情况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由责任护士向参与人员汇报病人的病情和治疗情况，包括病人的症状、体征、检查结果等信息。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由责任护士向参与人员汇报病人的护理计划和措施，包括日常护理、病情监测、并发症预防等方面的内容。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提供相关病例资料，以便参与人员更好地了解病人的病情和护理情况。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提供病例资料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护理人员汇报病情和护理措施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参与人员可以对病人的情况和护理措施进行分析和讨论，提出自己的意见和建议，以便更好地完善护理计划和提高护理质量。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参与人员可以就病人的病情和护理措施等方面进行提问和交流，以便更好地了解病人的情况和护理需求。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对查房情况进行总结反馈，肯定优点，指出不足，提出改进意见和建议，以便更好地提高护理人员的专业知识和技能水平。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讨论和提问环节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查房后的总结与改进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https://d.book118.com/477146142130006035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2024-09-10T06:43:57.181</cp:lastPrinted>
  <dcterms:created xsi:type="dcterms:W3CDTF">2024-09-09T22:43:57Z</dcterms:created>
  <dcterms:modified xsi:type="dcterms:W3CDTF">2024-09-09T22:43:59Z</dcterms:modified>
</cp:coreProperties>
</file>