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65092-7514-4343-8840-CF6739594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A83BB-343C-496D-9DBD-EF7384FB6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670BE-F8CE-4CFD-B94E-9F649A7E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E95457-A63E-4313-9924-C9546F0A0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715F5-9ACF-4DA7-B84E-68CE26735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B456F2-F783-4E81-8CB2-AAFA5F152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9F29D1-82E9-4D56-96B9-8F7B66188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32640-451A-4D75-A2BC-4E25131D0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9BC08-E7B2-4F03-83A9-EDA60FDB0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BE024-FBB2-49D1-87C3-F918B1DB6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68326-F06B-4977-BF09-7DA68F60F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51122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教育培训行业崩盘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2023-12-29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教育培训行业崩盘的原因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教育培训行业崩盘的影响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教育培训行业的未来发展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教育培训行业的风险与防范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教育培训行业概述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近年来，教育培训行业规模持续扩大，涵盖了从幼儿教育到高等教育、从应试辅导到职业技能培训等多个领域。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随着社会对教育需求的不断增长和家长对子女教育期望的提高，教育培训行业呈现出快速增长的态势。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教育培训行业呈现出多元化的特点，不同类型的机构和服务满足了不同人群的需求。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由于进入门槛相对较低，教育培训行业竞争异常激烈，机构间在师资、课程、服务等方面展开激烈竞争。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行业结构与特点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行业发展趋势与挑战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随着互联网技术的发展，线上线下融合成为教育培训行业发展的趋势，机构需要不断提升线上教学和服务的能力。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政策监管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教育培训行业面临着政策监管的挑战，政策变化对机构运营产生重大影响，机构需要密切关注政策动向并做出相应的调整。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教育培训行业崩盘的原因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教育培训机构在快速扩张的过程中，可能因为缺乏有效的市场调研和战略规划，导致资源分配不合理、教学质量下降等问题。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过度扩张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随着教育培训市场的不断发展，竞争日益激烈，机构之间为了争夺市场份额，可能采取不正当手段，导致行业秩序混乱。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竞争加剧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过度扩张与竞争加剧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政府对教育培训行业的政策进行调整，可能对部分机构产生较大影响，如限制资本进入、加强教学内容审查等。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监管加强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政府加强对教育培训行业的监管力度，对不合规行为进行严厉打击，导致部分机构面临巨大压力。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政策调整与监管加强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部分教育培训机构在经营管理上存在问题，如决策失误、管理混乱等，导致经营状况恶化。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经营不善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教育培训机构可能因为资金筹措困难、成本上升等原因，出现资金链断裂的情况，进而影响机构的正常运营。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资金链断裂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经营不善与资金链断裂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消费需求变化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随着社会经济的发展和消费者观念的转变，教育培训市场的消费需求也在发生变化，部分机构可能难以适应这种变化。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消费升级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消费者对教育培训的需求逐渐升级，更加注重品质和个性化服务，而部分机构可能缺乏创新能力和服务水平，无法满足消费者需求。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消费需求变化与升级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教育培训行业崩盘的影响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https://d.book118.com/477151122062006025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2024-08-29T22:58:32.800</cp:lastPrinted>
  <dcterms:created xsi:type="dcterms:W3CDTF">2024-08-29T14:58:32Z</dcterms:created>
  <dcterms:modified xsi:type="dcterms:W3CDTF">2024-08-29T14:58:34Z</dcterms:modified>
</cp:coreProperties>
</file>