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50C72-082B-4FB9-84BA-0772CCF1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A9C33-C32A-4D1A-A8A7-F27872357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B65F0-E5FC-47F6-8458-A0C1EEFB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401E3-1C29-4B6B-B196-27714199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A5F1C-0C4F-4185-8EE7-571838E9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34C72-8DD2-4F5C-8088-B95786D08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C8B8D-78AA-4A4C-B6A9-7D41AA6F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0A86A-1E78-4BB0-A72B-04C7C106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94BA3-BD25-4244-AD64-2CE29871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39066-92E8-4FFB-8371-02867EADD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1363D-363F-432B-AE7A-EDA06869F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52001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关于护理服务之星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护理服务之星对护理行业的影响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如何成为护理服务之星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护理服务之星评选活动的展望与建议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护理服务之星是指在护理服务领域表现卓越的个人或团队，具备高度的专业素养、服务意识和奉献精神。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护理服务之星具备优秀的专业技能和理论知识，能够提供高质量的护理服务，满足患者需求，同时具备良好的团队协作和沟通能力，能够为团队和组织创造价值。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评选护理服务之星旨在表彰在护理服务领域表现卓越的个人和团队，树立行业标杆，激励护理人员不断提升自身素质和服务水平，为患者提供更好的护理服务。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评选护理服务之星有助于提升护理人员的职业认同感和荣誉感，增强护理团队的凝聚力和向心力，推动护理行业的持续发展。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评选标准主要包括专业素养、服务态度、团队协作、沟通能力、创新能力和患者满意度等方面，根据不同层级和岗位的护理人员设定相应的评选标准。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评选流程一般包括个人或团队自荐、科室推荐、组织审核、专家评审和公示等环节，确保评选过程的公正、公平和公开。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护理服务之星案例分享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以人为本，关爱患者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士在日常工作中，不仅关注患者的病情，还关心患者的心理状态和家庭情况。她经常与患者沟通交流，了解他们的需求和困难，并提供力所能及的帮助。她的细心呵护让患者感受到了温暖和关爱，赢得了患者和家属的一致好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案例一：细心呵护，温暖患者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技术精湛，专业可靠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某护士在工作中表现出色，熟练掌握各项护理技能，能够迅速准确地应对各种紧急情况。她注重学习和研究，不断更新专业知识，提高护理技能水平。她的专业性和可靠性得到了患者和同事的高度认可。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案例二：专业护理，技艺精湛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案例三：勇于创新，提升服务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勇于创新，追求卓越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某护士不满足于传统的护理模式，勇于探索创新。她积极尝试新的护理方法和手段，以提高护理效果和服务质量。通过不断尝试和改进，她成功地提高了患者的满意度和康复效果，为医院赢得了良好的口碑。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团队协作，共同成长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士注重团队协作，积极参与团队活动和交流。她与医生、药师、营养师等其他医疗专业人士密切合作，共同为患者提供全面、优质的医疗服务。在她的带领下，团队成员共同努力，取得了显著的成绩和进步，为医院的发展做出了贡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案例四：团队协作，共创佳绩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护理服务之星对护理行业的影响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护理服务之星评选标准严格，要求护理人员在服务态度、专业技能、沟通能力等方面达到较高水平，这促使护理人员不断学习和提升自己的专业素养。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护理服务之星在护理实践中注重细节和人文关怀，为患者提供更加贴心、专业的护理服务，从而提高整体护理服务质量。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https://d.book118.com/477152001135006052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2024-09-26T07:49:11.855</cp:lastPrinted>
  <dcterms:created xsi:type="dcterms:W3CDTF">2024-09-25T23:49:11Z</dcterms:created>
  <dcterms:modified xsi:type="dcterms:W3CDTF">2024-09-25T23:49:13Z</dcterms:modified>
</cp:coreProperties>
</file>