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BD4E9-7F6B-436C-885D-8BBADDE0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95D0D-7F94-4D5C-899C-AE80105A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477E-2B6A-414B-99BD-47667E5D4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9B0D9-ABFC-4B0D-BFCD-EC95B7CE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4BB85-555C-4D38-B249-CD3918102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F5C25-19E5-4642-AC35-F7076FEE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2895F-228B-4433-A828-7FD1D4A9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A44B3-78E9-4432-8CD5-EA84C156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456E7-3F03-49A4-8EE5-B8B4C4FE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B4EF-1D65-4334-AAEB-E511BC48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50F5C-F941-41B1-B982-4E76F601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401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调查方法与实施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营销管理最佳实践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随着科技的发展和消费者需求的变化，市场营销环境也在不断演变，企业需要了解这些变化以适应市场。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当前市场营销环境的变化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市场竞争加剧、消费者行为变化快速、营销渠道多样化等因素给营销管理带来了诸多挑战，需要深入了解并应对。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营销管理面临的挑战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为了更好地应对市场变化和挑战，营销管理调查显得尤为重要，能够为企业提供决策依据和市场洞察。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调查的必要性和紧迫性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通过对市场营销环境、消费者行为、竞争态势等方面的调查，深入了解市场现状和趋势，为企业制定有效的营销策略提供数据支持。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帮助企业更好地理解市场需求和消费者行为，优化营销策略，提高市场竞争力，实现可持续发展。同时，也为学术研究提供实证数据和案例，推动市场营销理论的发展。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营销管理是企业通过一系列营销策略和活动，以满足客户需求、实现销售目标的过程。其特点包括市场导向、竞争导向、客户导向和数据驱动。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营销管理是企业为了实现销售目标，通过市场研究、产品定位、定价、促销和渠道管理等手段，满足客户需求的过程。它强调以市场为导向，关注客户需求和竞争态势，并利用数据和信息来指导决策。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营销管理的核心要素包括目标市场、产品定位、营销组合和客户关系管理。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是营销管理的起点，企业需要明确目标客户群体，了解其需求和特点。产品定位是确定产品在市场中的竞争地位，强调产品的独特性和差异化。营销组合包括产品、价格、促销和渠道等策略，旨在吸引和满足目标客户。客户关系管理则是建立和维护与客户的长期关系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营销管理的流程与框架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总结词：营销管理的流程包括市场研究、目标设定、策略制定、执行与控制以及评估与调整。其框架包括市场细分、定位和组合三个层次。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市场研究是营销管理的基础，通过收集和分析数据了解市场和客户需求。目标设定是明确企业的营销目标和期望结果，为后续策略制定提供指导。策略制定包括制定产品、价格、促销和渠道等具体策略。执行与控制是确保策略的有效实施，并对实施过程进行监控和管理。评估与调整是对营销效果进行评估，并根据评估结果对策略进行调整和优化。营销管理的框架则包括市场细分、定位和组合三个层次，其中市场细分是将整体市场划分为若干个具有相似需求的子市场；定位是确定企业在目标市场中的竞争地位；组合是制定针对目标市场的具体营销策略和活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调查方法与实施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通过面对面的方式，与目标群体进行深入交流，获取详细信息。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利用互联网平台，向广大网民发放问卷，收集数据。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通过设计问卷，向目标群体发放并收集数据。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通过实地观察目标群体的行为和环境，收集相关数据。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设计调查方案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根据调查目的和目标群体，设计调查问卷或访谈提纲，确定调查方法、样本数量和数据收集方式。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将收集到的数据进行整理、筛选、分类和统计分析，以便得出有价值的结论。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按照调查方案，向目标群体发放问卷或进行访谈，并按照要求进行实地观察或网络调查。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在实施调查之前，需要明确调查的目的和目标群体，以便设计合适的调查方案。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调查实施过程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根据调查目的和资源限制，确定合适的样本数量，以确保结果的代表性和准确性。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确定样本数量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选择样本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根据目标群体的特征和分布情况，选择具有代表性的样本进行调查。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按照调查方案的要求，向样本发放问卷、进行访谈、实地观察或网络调查，收集相关数据。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对收集到的数据进行质量检查和筛选，以确保数据的真实性和可靠性。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样本与数据收集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高级统计分析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对收集到的数据进行分析，描述数据的分布、集中趋势和离散程度等。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运用更复杂的统计方法，如聚类分析、主成分分析等，以揭示数据背后的深层关系。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根据样本数据推断总体特征，如回归分析、方差分析等。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通过图表、图像等形式直观展示数据分析结果，帮助理解数据。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受访者基本信息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年龄、性别、职业等基本人口统计学特征。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根据收集的数据评估营销策略的效果，包括销售额、市场份额等指标的变化。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调查对象在营销策略的各个方面的实施情况。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https://d.book118.com/477154014135006042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2024-09-16T04:21:08.295</cp:lastPrinted>
  <dcterms:created xsi:type="dcterms:W3CDTF">2024-09-15T20:21:08Z</dcterms:created>
  <dcterms:modified xsi:type="dcterms:W3CDTF">2024-09-15T20:21:10Z</dcterms:modified>
</cp:coreProperties>
</file>